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sldIdLst>
    <p:sldId id="287" r:id="rId2"/>
    <p:sldId id="279" r:id="rId3"/>
    <p:sldId id="280" r:id="rId4"/>
    <p:sldId id="281" r:id="rId5"/>
    <p:sldId id="291" r:id="rId6"/>
    <p:sldId id="282" r:id="rId7"/>
    <p:sldId id="292" r:id="rId8"/>
    <p:sldId id="290" r:id="rId9"/>
    <p:sldId id="289" r:id="rId10"/>
    <p:sldId id="283" r:id="rId11"/>
    <p:sldId id="293" r:id="rId12"/>
  </p:sldIdLst>
  <p:sldSz cx="19199225" cy="10799763"/>
  <p:notesSz cx="6858000" cy="9144000"/>
  <p:embeddedFontLst>
    <p:embeddedFont>
      <p:font typeface="MyLotte_Medium" panose="020B0600000000000000" pitchFamily="50" charset="-127"/>
      <p:regular r:id="rId13"/>
    </p:embeddedFont>
    <p:embeddedFont>
      <p:font typeface="말싸미815" panose="02020600000000000000" pitchFamily="18" charset="-127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나눔스퀘어 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배스킨라빈스 R" panose="02020603020101020101" pitchFamily="18" charset="-127"/>
      <p:regular r:id="rId24"/>
    </p:embeddedFont>
    <p:embeddedFont>
      <p:font typeface="조선일보명조" panose="02030304000000000000" pitchFamily="18" charset="-127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9" userDrawn="1">
          <p15:clr>
            <a:srgbClr val="A4A3A4"/>
          </p15:clr>
        </p15:guide>
        <p15:guide id="2" pos="60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354"/>
    <a:srgbClr val="FCB94E"/>
    <a:srgbClr val="FCE000"/>
    <a:srgbClr val="F90000"/>
    <a:srgbClr val="E26F04"/>
    <a:srgbClr val="FFEB33"/>
    <a:srgbClr val="FEADA4"/>
    <a:srgbClr val="FE7062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 showGuides="1">
      <p:cViewPr>
        <p:scale>
          <a:sx n="30" d="100"/>
          <a:sy n="30" d="100"/>
        </p:scale>
        <p:origin x="452" y="412"/>
      </p:cViewPr>
      <p:guideLst>
        <p:guide orient="horz" pos="3379"/>
        <p:guide pos="60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4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947" y="574988"/>
            <a:ext cx="16559332" cy="2087455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19947" y="2874937"/>
            <a:ext cx="16559332" cy="6852350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나눔스퀘어 Bold" panose="020B0600000101010101" pitchFamily="50" charset="-127"/>
              </a:defRPr>
            </a:lvl1pPr>
            <a:lvl2pPr>
              <a:defRPr>
                <a:ea typeface="나눔스퀘어 Bold" panose="020B0600000101010101" pitchFamily="50" charset="-127"/>
              </a:defRPr>
            </a:lvl2pPr>
            <a:lvl3pPr>
              <a:defRPr>
                <a:ea typeface="나눔스퀘어 Bold" panose="020B0600000101010101" pitchFamily="50" charset="-127"/>
              </a:defRPr>
            </a:lvl3pPr>
            <a:lvl4pPr>
              <a:defRPr>
                <a:ea typeface="나눔스퀘어 Bold" panose="020B0600000101010101" pitchFamily="50" charset="-127"/>
              </a:defRPr>
            </a:lvl4pPr>
            <a:lvl5pPr>
              <a:defRPr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9947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84158E66-A4AA-41DC-A4E7-A414CD0BDD99}" type="datetimeFigureOut">
              <a:rPr lang="ko-KR" altLang="en-US" smtClean="0"/>
              <a:pPr/>
              <a:t>2019-06-27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59744" y="10009781"/>
            <a:ext cx="6479738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559452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78CC925C-D086-4EF9-A1F2-CA3E131AAB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45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39445" y="574987"/>
            <a:ext cx="4139833" cy="9152300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19947" y="574987"/>
            <a:ext cx="12179508" cy="9152300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나눔스퀘어 Bold" panose="020B0600000101010101" pitchFamily="50" charset="-127"/>
              </a:defRPr>
            </a:lvl1pPr>
            <a:lvl2pPr>
              <a:defRPr>
                <a:ea typeface="나눔스퀘어 Bold" panose="020B0600000101010101" pitchFamily="50" charset="-127"/>
              </a:defRPr>
            </a:lvl2pPr>
            <a:lvl3pPr>
              <a:defRPr>
                <a:ea typeface="나눔스퀘어 Bold" panose="020B0600000101010101" pitchFamily="50" charset="-127"/>
              </a:defRPr>
            </a:lvl3pPr>
            <a:lvl4pPr>
              <a:defRPr>
                <a:ea typeface="나눔스퀘어 Bold" panose="020B0600000101010101" pitchFamily="50" charset="-127"/>
              </a:defRPr>
            </a:lvl4pPr>
            <a:lvl5pPr>
              <a:defRPr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9947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84158E66-A4AA-41DC-A4E7-A414CD0BDD99}" type="datetimeFigureOut">
              <a:rPr lang="ko-KR" altLang="en-US" smtClean="0"/>
              <a:pPr/>
              <a:t>2019-06-27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59744" y="10009781"/>
            <a:ext cx="6479738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559452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78CC925C-D086-4EF9-A1F2-CA3E131AAB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70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947" y="574988"/>
            <a:ext cx="16559332" cy="2087455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947" y="2874937"/>
            <a:ext cx="16559332" cy="6852350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  <a:lvl2pPr>
              <a:defRPr>
                <a:ea typeface="나눔스퀘어 Bold" panose="020B0600000101010101" pitchFamily="50" charset="-127"/>
              </a:defRPr>
            </a:lvl2pPr>
            <a:lvl3pPr>
              <a:defRPr>
                <a:ea typeface="나눔스퀘어 Bold" panose="020B0600000101010101" pitchFamily="50" charset="-127"/>
              </a:defRPr>
            </a:lvl3pPr>
            <a:lvl4pPr>
              <a:defRPr>
                <a:ea typeface="나눔스퀘어 Bold" panose="020B0600000101010101" pitchFamily="50" charset="-127"/>
              </a:defRPr>
            </a:lvl4pPr>
            <a:lvl5pPr>
              <a:defRPr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9947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84158E66-A4AA-41DC-A4E7-A414CD0BDD99}" type="datetimeFigureOut">
              <a:rPr lang="ko-KR" altLang="en-US" smtClean="0"/>
              <a:pPr/>
              <a:t>2019-06-27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59744" y="10009781"/>
            <a:ext cx="6479738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559452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78CC925C-D086-4EF9-A1F2-CA3E131AAB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45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947" y="2692442"/>
            <a:ext cx="16559332" cy="4492401"/>
          </a:xfrm>
          <a:prstGeom prst="rect">
            <a:avLst/>
          </a:prstGeom>
        </p:spPr>
        <p:txBody>
          <a:bodyPr anchor="b"/>
          <a:lstStyle>
            <a:lvl1pPr>
              <a:defRPr sz="9448"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947" y="7227343"/>
            <a:ext cx="16559332" cy="2362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79">
                <a:solidFill>
                  <a:schemeClr val="tx1">
                    <a:tint val="75000"/>
                  </a:schemeClr>
                </a:solidFill>
                <a:ea typeface="나눔스퀘어 Bold" panose="020B0600000101010101" pitchFamily="50" charset="-127"/>
              </a:defRPr>
            </a:lvl1pPr>
            <a:lvl2pPr marL="719953" indent="0">
              <a:buNone/>
              <a:defRPr sz="3149">
                <a:solidFill>
                  <a:schemeClr val="tx1">
                    <a:tint val="75000"/>
                  </a:schemeClr>
                </a:solidFill>
              </a:defRPr>
            </a:lvl2pPr>
            <a:lvl3pPr marL="1439906" indent="0">
              <a:buNone/>
              <a:defRPr sz="2834">
                <a:solidFill>
                  <a:schemeClr val="tx1">
                    <a:tint val="75000"/>
                  </a:schemeClr>
                </a:solidFill>
              </a:defRPr>
            </a:lvl3pPr>
            <a:lvl4pPr marL="2159859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81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76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717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67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62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9947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84158E66-A4AA-41DC-A4E7-A414CD0BDD99}" type="datetimeFigureOut">
              <a:rPr lang="ko-KR" altLang="en-US" smtClean="0"/>
              <a:pPr/>
              <a:t>2019-06-27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59744" y="10009781"/>
            <a:ext cx="6479738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559452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78CC925C-D086-4EF9-A1F2-CA3E131AAB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02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947" y="574988"/>
            <a:ext cx="16559332" cy="2087455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9947" y="2874937"/>
            <a:ext cx="8159671" cy="6852350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  <a:lvl2pPr>
              <a:defRPr>
                <a:ea typeface="나눔스퀘어 Bold" panose="020B0600000101010101" pitchFamily="50" charset="-127"/>
              </a:defRPr>
            </a:lvl2pPr>
            <a:lvl3pPr>
              <a:defRPr>
                <a:ea typeface="나눔스퀘어 Bold" panose="020B0600000101010101" pitchFamily="50" charset="-127"/>
              </a:defRPr>
            </a:lvl3pPr>
            <a:lvl4pPr>
              <a:defRPr>
                <a:ea typeface="나눔스퀘어 Bold" panose="020B0600000101010101" pitchFamily="50" charset="-127"/>
              </a:defRPr>
            </a:lvl4pPr>
            <a:lvl5pPr>
              <a:defRPr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9607" y="2874937"/>
            <a:ext cx="8159671" cy="6852350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  <a:lvl2pPr>
              <a:defRPr>
                <a:ea typeface="나눔스퀘어 Bold" panose="020B0600000101010101" pitchFamily="50" charset="-127"/>
              </a:defRPr>
            </a:lvl2pPr>
            <a:lvl3pPr>
              <a:defRPr>
                <a:ea typeface="나눔스퀘어 Bold" panose="020B0600000101010101" pitchFamily="50" charset="-127"/>
              </a:defRPr>
            </a:lvl3pPr>
            <a:lvl4pPr>
              <a:defRPr>
                <a:ea typeface="나눔스퀘어 Bold" panose="020B0600000101010101" pitchFamily="50" charset="-127"/>
              </a:defRPr>
            </a:lvl4pPr>
            <a:lvl5pPr>
              <a:defRPr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19947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84158E66-A4AA-41DC-A4E7-A414CD0BDD99}" type="datetimeFigureOut">
              <a:rPr lang="ko-KR" altLang="en-US" smtClean="0"/>
              <a:pPr/>
              <a:t>2019-06-27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59744" y="10009781"/>
            <a:ext cx="6479738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559452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78CC925C-D086-4EF9-A1F2-CA3E131AAB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00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447" y="574988"/>
            <a:ext cx="16559332" cy="2087455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448" y="2647443"/>
            <a:ext cx="8122171" cy="129747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79" b="1">
                <a:ea typeface="나눔스퀘어 Bold" panose="020B0600000101010101" pitchFamily="50" charset="-127"/>
              </a:defRPr>
            </a:lvl1pPr>
            <a:lvl2pPr marL="719953" indent="0">
              <a:buNone/>
              <a:defRPr sz="3149" b="1"/>
            </a:lvl2pPr>
            <a:lvl3pPr marL="1439906" indent="0">
              <a:buNone/>
              <a:defRPr sz="2834" b="1"/>
            </a:lvl3pPr>
            <a:lvl4pPr marL="2159859" indent="0">
              <a:buNone/>
              <a:defRPr sz="2520" b="1"/>
            </a:lvl4pPr>
            <a:lvl5pPr marL="2879811" indent="0">
              <a:buNone/>
              <a:defRPr sz="2520" b="1"/>
            </a:lvl5pPr>
            <a:lvl6pPr marL="3599764" indent="0">
              <a:buNone/>
              <a:defRPr sz="2520" b="1"/>
            </a:lvl6pPr>
            <a:lvl7pPr marL="4319717" indent="0">
              <a:buNone/>
              <a:defRPr sz="2520" b="1"/>
            </a:lvl7pPr>
            <a:lvl8pPr marL="5039670" indent="0">
              <a:buNone/>
              <a:defRPr sz="2520" b="1"/>
            </a:lvl8pPr>
            <a:lvl9pPr marL="5759623" indent="0">
              <a:buNone/>
              <a:defRPr sz="252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448" y="3944914"/>
            <a:ext cx="8122171" cy="5802373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  <a:lvl2pPr>
              <a:defRPr>
                <a:ea typeface="나눔스퀘어 Bold" panose="020B0600000101010101" pitchFamily="50" charset="-127"/>
              </a:defRPr>
            </a:lvl2pPr>
            <a:lvl3pPr>
              <a:defRPr>
                <a:ea typeface="나눔스퀘어 Bold" panose="020B0600000101010101" pitchFamily="50" charset="-127"/>
              </a:defRPr>
            </a:lvl3pPr>
            <a:lvl4pPr>
              <a:defRPr>
                <a:ea typeface="나눔스퀘어 Bold" panose="020B0600000101010101" pitchFamily="50" charset="-127"/>
              </a:defRPr>
            </a:lvl4pPr>
            <a:lvl5pPr>
              <a:defRPr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19608" y="2647443"/>
            <a:ext cx="8162171" cy="129747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79" b="1">
                <a:ea typeface="나눔스퀘어 Bold" panose="020B0600000101010101" pitchFamily="50" charset="-127"/>
              </a:defRPr>
            </a:lvl1pPr>
            <a:lvl2pPr marL="719953" indent="0">
              <a:buNone/>
              <a:defRPr sz="3149" b="1"/>
            </a:lvl2pPr>
            <a:lvl3pPr marL="1439906" indent="0">
              <a:buNone/>
              <a:defRPr sz="2834" b="1"/>
            </a:lvl3pPr>
            <a:lvl4pPr marL="2159859" indent="0">
              <a:buNone/>
              <a:defRPr sz="2520" b="1"/>
            </a:lvl4pPr>
            <a:lvl5pPr marL="2879811" indent="0">
              <a:buNone/>
              <a:defRPr sz="2520" b="1"/>
            </a:lvl5pPr>
            <a:lvl6pPr marL="3599764" indent="0">
              <a:buNone/>
              <a:defRPr sz="2520" b="1"/>
            </a:lvl6pPr>
            <a:lvl7pPr marL="4319717" indent="0">
              <a:buNone/>
              <a:defRPr sz="2520" b="1"/>
            </a:lvl7pPr>
            <a:lvl8pPr marL="5039670" indent="0">
              <a:buNone/>
              <a:defRPr sz="2520" b="1"/>
            </a:lvl8pPr>
            <a:lvl9pPr marL="5759623" indent="0">
              <a:buNone/>
              <a:defRPr sz="252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19608" y="3944914"/>
            <a:ext cx="8162171" cy="5802373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  <a:lvl2pPr>
              <a:defRPr>
                <a:ea typeface="나눔스퀘어 Bold" panose="020B0600000101010101" pitchFamily="50" charset="-127"/>
              </a:defRPr>
            </a:lvl2pPr>
            <a:lvl3pPr>
              <a:defRPr>
                <a:ea typeface="나눔스퀘어 Bold" panose="020B0600000101010101" pitchFamily="50" charset="-127"/>
              </a:defRPr>
            </a:lvl3pPr>
            <a:lvl4pPr>
              <a:defRPr>
                <a:ea typeface="나눔스퀘어 Bold" panose="020B0600000101010101" pitchFamily="50" charset="-127"/>
              </a:defRPr>
            </a:lvl4pPr>
            <a:lvl5pPr>
              <a:defRPr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19947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84158E66-A4AA-41DC-A4E7-A414CD0BDD99}" type="datetimeFigureOut">
              <a:rPr lang="ko-KR" altLang="en-US" smtClean="0"/>
              <a:pPr/>
              <a:t>2019-06-27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359744" y="10009781"/>
            <a:ext cx="6479738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559452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78CC925C-D086-4EF9-A1F2-CA3E131AAB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88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947" y="574988"/>
            <a:ext cx="16559332" cy="2087455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19947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84158E66-A4AA-41DC-A4E7-A414CD0BDD99}" type="datetimeFigureOut">
              <a:rPr lang="ko-KR" altLang="en-US" smtClean="0"/>
              <a:pPr/>
              <a:t>2019-06-27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359744" y="10009781"/>
            <a:ext cx="6479738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559452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78CC925C-D086-4EF9-A1F2-CA3E131AAB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19947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84158E66-A4AA-41DC-A4E7-A414CD0BDD99}" type="datetimeFigureOut">
              <a:rPr lang="ko-KR" altLang="en-US" smtClean="0"/>
              <a:pPr/>
              <a:t>2019-06-27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59744" y="10009781"/>
            <a:ext cx="6479738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559452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78CC925C-D086-4EF9-A1F2-CA3E131AAB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53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448" y="719984"/>
            <a:ext cx="6192249" cy="2519945"/>
          </a:xfrm>
          <a:prstGeom prst="rect">
            <a:avLst/>
          </a:prstGeom>
        </p:spPr>
        <p:txBody>
          <a:bodyPr anchor="b"/>
          <a:lstStyle>
            <a:lvl1pPr>
              <a:defRPr sz="5039"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2171" y="1554966"/>
            <a:ext cx="9719608" cy="7674832"/>
          </a:xfrm>
          <a:prstGeom prst="rect">
            <a:avLst/>
          </a:prstGeom>
        </p:spPr>
        <p:txBody>
          <a:bodyPr/>
          <a:lstStyle>
            <a:lvl1pPr>
              <a:defRPr sz="5039">
                <a:ea typeface="나눔스퀘어 Bold" panose="020B0600000101010101" pitchFamily="50" charset="-127"/>
              </a:defRPr>
            </a:lvl1pPr>
            <a:lvl2pPr>
              <a:defRPr sz="4409">
                <a:ea typeface="나눔스퀘어 Bold" panose="020B0600000101010101" pitchFamily="50" charset="-127"/>
              </a:defRPr>
            </a:lvl2pPr>
            <a:lvl3pPr>
              <a:defRPr sz="3779">
                <a:ea typeface="나눔스퀘어 Bold" panose="020B0600000101010101" pitchFamily="50" charset="-127"/>
              </a:defRPr>
            </a:lvl3pPr>
            <a:lvl4pPr>
              <a:defRPr sz="3149">
                <a:ea typeface="나눔스퀘어 Bold" panose="020B0600000101010101" pitchFamily="50" charset="-127"/>
              </a:defRPr>
            </a:lvl4pPr>
            <a:lvl5pPr>
              <a:defRPr sz="3149">
                <a:ea typeface="나눔스퀘어 Bold" panose="020B0600000101010101" pitchFamily="50" charset="-127"/>
              </a:defRPr>
            </a:lvl5pPr>
            <a:lvl6pPr>
              <a:defRPr sz="3149"/>
            </a:lvl6pPr>
            <a:lvl7pPr>
              <a:defRPr sz="3149"/>
            </a:lvl7pPr>
            <a:lvl8pPr>
              <a:defRPr sz="3149"/>
            </a:lvl8pPr>
            <a:lvl9pPr>
              <a:defRPr sz="3149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448" y="3239929"/>
            <a:ext cx="6192249" cy="6002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20">
                <a:ea typeface="나눔스퀘어 Bold" panose="020B0600000101010101" pitchFamily="50" charset="-127"/>
              </a:defRPr>
            </a:lvl1pPr>
            <a:lvl2pPr marL="719953" indent="0">
              <a:buNone/>
              <a:defRPr sz="2205"/>
            </a:lvl2pPr>
            <a:lvl3pPr marL="1439906" indent="0">
              <a:buNone/>
              <a:defRPr sz="1890"/>
            </a:lvl3pPr>
            <a:lvl4pPr marL="2159859" indent="0">
              <a:buNone/>
              <a:defRPr sz="1575"/>
            </a:lvl4pPr>
            <a:lvl5pPr marL="2879811" indent="0">
              <a:buNone/>
              <a:defRPr sz="1575"/>
            </a:lvl5pPr>
            <a:lvl6pPr marL="3599764" indent="0">
              <a:buNone/>
              <a:defRPr sz="1575"/>
            </a:lvl6pPr>
            <a:lvl7pPr marL="4319717" indent="0">
              <a:buNone/>
              <a:defRPr sz="1575"/>
            </a:lvl7pPr>
            <a:lvl8pPr marL="5039670" indent="0">
              <a:buNone/>
              <a:defRPr sz="1575"/>
            </a:lvl8pPr>
            <a:lvl9pPr marL="5759623" indent="0">
              <a:buNone/>
              <a:defRPr sz="1575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19947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84158E66-A4AA-41DC-A4E7-A414CD0BDD99}" type="datetimeFigureOut">
              <a:rPr lang="ko-KR" altLang="en-US" smtClean="0"/>
              <a:pPr/>
              <a:t>2019-06-27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59744" y="10009781"/>
            <a:ext cx="6479738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559452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78CC925C-D086-4EF9-A1F2-CA3E131AAB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09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448" y="719984"/>
            <a:ext cx="6192249" cy="2519945"/>
          </a:xfrm>
          <a:prstGeom prst="rect">
            <a:avLst/>
          </a:prstGeom>
        </p:spPr>
        <p:txBody>
          <a:bodyPr anchor="b"/>
          <a:lstStyle>
            <a:lvl1pPr>
              <a:defRPr sz="5039"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2171" y="1554966"/>
            <a:ext cx="9719608" cy="767483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39">
                <a:ea typeface="나눔스퀘어 Bold" panose="020B0600000101010101" pitchFamily="50" charset="-127"/>
              </a:defRPr>
            </a:lvl1pPr>
            <a:lvl2pPr marL="719953" indent="0">
              <a:buNone/>
              <a:defRPr sz="4409"/>
            </a:lvl2pPr>
            <a:lvl3pPr marL="1439906" indent="0">
              <a:buNone/>
              <a:defRPr sz="3779"/>
            </a:lvl3pPr>
            <a:lvl4pPr marL="2159859" indent="0">
              <a:buNone/>
              <a:defRPr sz="3149"/>
            </a:lvl4pPr>
            <a:lvl5pPr marL="2879811" indent="0">
              <a:buNone/>
              <a:defRPr sz="3149"/>
            </a:lvl5pPr>
            <a:lvl6pPr marL="3599764" indent="0">
              <a:buNone/>
              <a:defRPr sz="3149"/>
            </a:lvl6pPr>
            <a:lvl7pPr marL="4319717" indent="0">
              <a:buNone/>
              <a:defRPr sz="3149"/>
            </a:lvl7pPr>
            <a:lvl8pPr marL="5039670" indent="0">
              <a:buNone/>
              <a:defRPr sz="3149"/>
            </a:lvl8pPr>
            <a:lvl9pPr marL="5759623" indent="0">
              <a:buNone/>
              <a:defRPr sz="3149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448" y="3239929"/>
            <a:ext cx="6192249" cy="6002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20">
                <a:ea typeface="나눔스퀘어 Bold" panose="020B0600000101010101" pitchFamily="50" charset="-127"/>
              </a:defRPr>
            </a:lvl1pPr>
            <a:lvl2pPr marL="719953" indent="0">
              <a:buNone/>
              <a:defRPr sz="2205"/>
            </a:lvl2pPr>
            <a:lvl3pPr marL="1439906" indent="0">
              <a:buNone/>
              <a:defRPr sz="1890"/>
            </a:lvl3pPr>
            <a:lvl4pPr marL="2159859" indent="0">
              <a:buNone/>
              <a:defRPr sz="1575"/>
            </a:lvl4pPr>
            <a:lvl5pPr marL="2879811" indent="0">
              <a:buNone/>
              <a:defRPr sz="1575"/>
            </a:lvl5pPr>
            <a:lvl6pPr marL="3599764" indent="0">
              <a:buNone/>
              <a:defRPr sz="1575"/>
            </a:lvl6pPr>
            <a:lvl7pPr marL="4319717" indent="0">
              <a:buNone/>
              <a:defRPr sz="1575"/>
            </a:lvl7pPr>
            <a:lvl8pPr marL="5039670" indent="0">
              <a:buNone/>
              <a:defRPr sz="1575"/>
            </a:lvl8pPr>
            <a:lvl9pPr marL="5759623" indent="0">
              <a:buNone/>
              <a:defRPr sz="1575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19947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84158E66-A4AA-41DC-A4E7-A414CD0BDD99}" type="datetimeFigureOut">
              <a:rPr lang="ko-KR" altLang="en-US" smtClean="0"/>
              <a:pPr/>
              <a:t>2019-06-27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59744" y="10009781"/>
            <a:ext cx="6479738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559452" y="10009781"/>
            <a:ext cx="4319826" cy="574987"/>
          </a:xfrm>
          <a:prstGeom prst="rect">
            <a:avLst/>
          </a:prstGeom>
        </p:spPr>
        <p:txBody>
          <a:bodyPr/>
          <a:lstStyle>
            <a:lvl1pPr>
              <a:defRPr>
                <a:ea typeface="나눔스퀘어 Bold" panose="020B0600000101010101" pitchFamily="50" charset="-127"/>
              </a:defRPr>
            </a:lvl1pPr>
          </a:lstStyle>
          <a:p>
            <a:fld id="{78CC925C-D086-4EF9-A1F2-CA3E131AAB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18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1C2BB6C-E285-4EE9-B826-AA2534A99C68}"/>
              </a:ext>
            </a:extLst>
          </p:cNvPr>
          <p:cNvSpPr/>
          <p:nvPr userDrawn="1"/>
        </p:nvSpPr>
        <p:spPr>
          <a:xfrm>
            <a:off x="766736" y="565256"/>
            <a:ext cx="17665749" cy="9682925"/>
          </a:xfrm>
          <a:prstGeom prst="roundRect">
            <a:avLst>
              <a:gd name="adj" fmla="val 4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76B252-BBCD-4BEC-AE80-2DE8CE4C6D6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81192" y="189778"/>
            <a:ext cx="394368" cy="995515"/>
            <a:chOff x="6743036" y="175848"/>
            <a:chExt cx="524905" cy="132503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643B6CC-756B-4193-BD89-5FB19A1DA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790D4DA-E8E8-4518-865C-1B4C9BE76DDA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B148FE-3E12-4876-8C7F-4652E3426C4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211305" y="189778"/>
            <a:ext cx="394368" cy="995515"/>
            <a:chOff x="6743036" y="175848"/>
            <a:chExt cx="524905" cy="132503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F7A87C4-5107-47FE-BEA1-7BD172D52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11739D3-46E6-4FF6-BB5A-60809EED62E9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6A7011-E9A7-41D6-B162-440FE891246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28351" y="189778"/>
            <a:ext cx="394368" cy="995515"/>
            <a:chOff x="6743036" y="175848"/>
            <a:chExt cx="524905" cy="132503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DCCB9F8-62C8-4690-8799-10324D187E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67CB96D-4009-4AFF-9F2F-C4A8E29F335F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B52680-5AF2-4C29-9894-70E09E6B8C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64146" y="189778"/>
            <a:ext cx="394368" cy="995515"/>
            <a:chOff x="6743036" y="175848"/>
            <a:chExt cx="524905" cy="132503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C771555-1F24-411D-AFAD-4F131599D3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54DA428-9008-4715-A9C6-AFA3765F4CF3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DB07C3B-24A5-4EB4-8646-40F9923C37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669828" y="189778"/>
            <a:ext cx="394368" cy="995515"/>
            <a:chOff x="6743036" y="175848"/>
            <a:chExt cx="524905" cy="132503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33D4E63-292A-4A90-8429-75B26F08CC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49935E6-E0DE-4474-81E9-7BA22021268E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5A51101-C1DD-4654-829C-A2BB9DECB7E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058464" y="189778"/>
            <a:ext cx="394368" cy="995515"/>
            <a:chOff x="6743036" y="175848"/>
            <a:chExt cx="524905" cy="132503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B5589C7-05B9-4C2B-B229-4F43596DB7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65A2AA0-C9E9-4354-8932-21F56D646DE6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A54772-77B9-42B9-A414-503F0730F91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975510" y="189778"/>
            <a:ext cx="394368" cy="995515"/>
            <a:chOff x="6743036" y="175848"/>
            <a:chExt cx="524905" cy="132503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FF814D9-E678-4B07-908E-302580E71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9A6340E-BA47-4326-984D-817A3969E7A4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6D177AC-B647-40C9-8918-77C8186C40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22669" y="189778"/>
            <a:ext cx="394368" cy="995515"/>
            <a:chOff x="6743036" y="175848"/>
            <a:chExt cx="524905" cy="132503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AD0443-B67A-4584-BF56-D18DE1070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0D0E7B1-B642-43FB-AA0B-BA94F1426A45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57F582-A12C-4982-8C7A-2B30C374C4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16987" y="188398"/>
            <a:ext cx="394368" cy="995515"/>
            <a:chOff x="6743036" y="175848"/>
            <a:chExt cx="524905" cy="1325031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7F97BB5-49E6-44C1-AD07-BCE46233AC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14D2C1-4157-4F30-9661-3242ABA44C87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373657F-0D8D-4D76-B752-FB8341220DD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905623" y="191106"/>
            <a:ext cx="394368" cy="995515"/>
            <a:chOff x="6743036" y="175848"/>
            <a:chExt cx="524905" cy="132503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D88586F-96C8-4786-BF07-EB25894056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EFC59EE-F18E-4BF7-82E2-981593EF32B8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F933D0C-F7D1-4B7D-A7A6-FABF3E9AD2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835736" y="191106"/>
            <a:ext cx="394368" cy="995515"/>
            <a:chOff x="6743036" y="175848"/>
            <a:chExt cx="524905" cy="1325031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82C3A46-DF69-4F8C-800D-7E125593BC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834B171-1922-4DCE-980E-7979F8DDFB9A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BF8DBB-2C15-439A-86D2-187AC412525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52782" y="191106"/>
            <a:ext cx="394368" cy="995515"/>
            <a:chOff x="6743036" y="175848"/>
            <a:chExt cx="524905" cy="132503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4439D33-1236-471C-8DCB-1AA2E162D7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2FFED8A9-860C-4DC4-B7E3-70339C852945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C6DF588-87D3-4CE9-B3F3-788A90053A9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988577" y="191106"/>
            <a:ext cx="394368" cy="995515"/>
            <a:chOff x="6743036" y="175848"/>
            <a:chExt cx="524905" cy="132503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4D1F7F9-2AFB-4EF2-B608-BB776EDD31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B249F70-4C4C-4313-821E-26CF71108CF6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C2CE4F2-BDFF-4CB8-BD42-A0AB7F36BF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4259" y="191106"/>
            <a:ext cx="394368" cy="995515"/>
            <a:chOff x="6743036" y="175848"/>
            <a:chExt cx="524905" cy="132503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E5D9C46-3162-44C4-A2CE-EFD41F5D4B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E8503A0-881E-44BB-9D0A-116DE1F340D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C203999-D263-45B1-9D9F-37F8A53A66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682895" y="191106"/>
            <a:ext cx="394368" cy="995515"/>
            <a:chOff x="6743036" y="175848"/>
            <a:chExt cx="524905" cy="1325031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7F351904-1D71-4EB4-B25B-2BFF91759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42AA4AE8-D988-47DF-9AF2-B233A39BB4E3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80F998-E186-4EE2-B199-40EE6DE8BD3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99941" y="191106"/>
            <a:ext cx="394368" cy="995515"/>
            <a:chOff x="6743036" y="175848"/>
            <a:chExt cx="524905" cy="132503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A066DA-F817-4F69-8636-0E830C9F8A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F3A8E74-AD42-42C8-BB0F-5B3F442A44F1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545996D-CFF1-4901-8239-9174C8B60C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47100" y="191106"/>
            <a:ext cx="394368" cy="995515"/>
            <a:chOff x="6743036" y="175848"/>
            <a:chExt cx="524905" cy="1325031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2BA8434-FD14-427D-BB53-2EFF597CA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5AC47E4-1E1D-4C27-82DB-E6EE35D65831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7D5314D-46C3-49E8-AE4A-025FB703C4B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141418" y="189726"/>
            <a:ext cx="394368" cy="995515"/>
            <a:chOff x="6743036" y="175848"/>
            <a:chExt cx="524905" cy="132503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4E8FE0B7-FED0-4C7E-953E-BF45E81E4C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7058152-F448-417D-9EE3-F3587D6F0648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6DA5B84-A291-4215-B3FD-BE270E138A8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530054" y="188398"/>
            <a:ext cx="394368" cy="995515"/>
            <a:chOff x="6743036" y="175848"/>
            <a:chExt cx="524905" cy="1325031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1E541F7-2C4B-440F-8DEA-201CDAD062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FB0E9404-480A-42DA-A1F4-59CB2EFA34A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D44F9D7-7B26-4F02-B6F0-60EBC7CB57E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377213" y="188398"/>
            <a:ext cx="394368" cy="995515"/>
            <a:chOff x="6743036" y="175848"/>
            <a:chExt cx="524905" cy="1325031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6AD0C1E-14A3-4F60-8025-E4082ADA3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974EB26-5662-42A6-B79B-91434E8E3EE4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80F16B18-7579-47CC-BB7C-9A93863501A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5" y="8114771"/>
            <a:ext cx="2695505" cy="26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6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439906" rtl="0" eaLnBrk="1" latinLnBrk="1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76" indent="-359976" algn="l" defTabSz="1439906" rtl="0" eaLnBrk="1" latinLnBrk="1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29" indent="-359976" algn="l" defTabSz="1439906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2pPr>
      <a:lvl3pPr marL="1799882" indent="-359976" algn="l" defTabSz="1439906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49" kern="1200">
          <a:solidFill>
            <a:schemeClr val="tx1"/>
          </a:solidFill>
          <a:latin typeface="+mn-lt"/>
          <a:ea typeface="+mn-ea"/>
          <a:cs typeface="+mn-cs"/>
        </a:defRPr>
      </a:lvl3pPr>
      <a:lvl4pPr marL="2519835" indent="-359976" algn="l" defTabSz="1439906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4" kern="1200">
          <a:solidFill>
            <a:schemeClr val="tx1"/>
          </a:solidFill>
          <a:latin typeface="+mn-lt"/>
          <a:ea typeface="+mn-ea"/>
          <a:cs typeface="+mn-cs"/>
        </a:defRPr>
      </a:lvl4pPr>
      <a:lvl5pPr marL="3239788" indent="-359976" algn="l" defTabSz="1439906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4" kern="1200">
          <a:solidFill>
            <a:schemeClr val="tx1"/>
          </a:solidFill>
          <a:latin typeface="+mn-lt"/>
          <a:ea typeface="+mn-ea"/>
          <a:cs typeface="+mn-cs"/>
        </a:defRPr>
      </a:lvl5pPr>
      <a:lvl6pPr marL="3959741" indent="-359976" algn="l" defTabSz="1439906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4" kern="1200">
          <a:solidFill>
            <a:schemeClr val="tx1"/>
          </a:solidFill>
          <a:latin typeface="+mn-lt"/>
          <a:ea typeface="+mn-ea"/>
          <a:cs typeface="+mn-cs"/>
        </a:defRPr>
      </a:lvl6pPr>
      <a:lvl7pPr marL="4679693" indent="-359976" algn="l" defTabSz="1439906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4" kern="1200">
          <a:solidFill>
            <a:schemeClr val="tx1"/>
          </a:solidFill>
          <a:latin typeface="+mn-lt"/>
          <a:ea typeface="+mn-ea"/>
          <a:cs typeface="+mn-cs"/>
        </a:defRPr>
      </a:lvl7pPr>
      <a:lvl8pPr marL="5399646" indent="-359976" algn="l" defTabSz="1439906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4" kern="1200">
          <a:solidFill>
            <a:schemeClr val="tx1"/>
          </a:solidFill>
          <a:latin typeface="+mn-lt"/>
          <a:ea typeface="+mn-ea"/>
          <a:cs typeface="+mn-cs"/>
        </a:defRPr>
      </a:lvl8pPr>
      <a:lvl9pPr marL="6119599" indent="-359976" algn="l" defTabSz="1439906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06" rtl="0" eaLnBrk="1" latinLnBrk="1" hangingPunct="1">
        <a:defRPr sz="2834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algn="l" defTabSz="1439906" rtl="0" eaLnBrk="1" latinLnBrk="1" hangingPunct="1">
        <a:defRPr sz="2834" kern="1200">
          <a:solidFill>
            <a:schemeClr val="tx1"/>
          </a:solidFill>
          <a:latin typeface="+mn-lt"/>
          <a:ea typeface="+mn-ea"/>
          <a:cs typeface="+mn-cs"/>
        </a:defRPr>
      </a:lvl2pPr>
      <a:lvl3pPr marL="1439906" algn="l" defTabSz="1439906" rtl="0" eaLnBrk="1" latinLnBrk="1" hangingPunct="1">
        <a:defRPr sz="2834" kern="1200">
          <a:solidFill>
            <a:schemeClr val="tx1"/>
          </a:solidFill>
          <a:latin typeface="+mn-lt"/>
          <a:ea typeface="+mn-ea"/>
          <a:cs typeface="+mn-cs"/>
        </a:defRPr>
      </a:lvl3pPr>
      <a:lvl4pPr marL="2159859" algn="l" defTabSz="1439906" rtl="0" eaLnBrk="1" latinLnBrk="1" hangingPunct="1">
        <a:defRPr sz="2834" kern="1200">
          <a:solidFill>
            <a:schemeClr val="tx1"/>
          </a:solidFill>
          <a:latin typeface="+mn-lt"/>
          <a:ea typeface="+mn-ea"/>
          <a:cs typeface="+mn-cs"/>
        </a:defRPr>
      </a:lvl4pPr>
      <a:lvl5pPr marL="2879811" algn="l" defTabSz="1439906" rtl="0" eaLnBrk="1" latinLnBrk="1" hangingPunct="1">
        <a:defRPr sz="2834" kern="1200">
          <a:solidFill>
            <a:schemeClr val="tx1"/>
          </a:solidFill>
          <a:latin typeface="+mn-lt"/>
          <a:ea typeface="+mn-ea"/>
          <a:cs typeface="+mn-cs"/>
        </a:defRPr>
      </a:lvl5pPr>
      <a:lvl6pPr marL="3599764" algn="l" defTabSz="1439906" rtl="0" eaLnBrk="1" latinLnBrk="1" hangingPunct="1">
        <a:defRPr sz="2834" kern="1200">
          <a:solidFill>
            <a:schemeClr val="tx1"/>
          </a:solidFill>
          <a:latin typeface="+mn-lt"/>
          <a:ea typeface="+mn-ea"/>
          <a:cs typeface="+mn-cs"/>
        </a:defRPr>
      </a:lvl6pPr>
      <a:lvl7pPr marL="4319717" algn="l" defTabSz="1439906" rtl="0" eaLnBrk="1" latinLnBrk="1" hangingPunct="1">
        <a:defRPr sz="2834" kern="1200">
          <a:solidFill>
            <a:schemeClr val="tx1"/>
          </a:solidFill>
          <a:latin typeface="+mn-lt"/>
          <a:ea typeface="+mn-ea"/>
          <a:cs typeface="+mn-cs"/>
        </a:defRPr>
      </a:lvl7pPr>
      <a:lvl8pPr marL="5039670" algn="l" defTabSz="1439906" rtl="0" eaLnBrk="1" latinLnBrk="1" hangingPunct="1">
        <a:defRPr sz="2834" kern="1200">
          <a:solidFill>
            <a:schemeClr val="tx1"/>
          </a:solidFill>
          <a:latin typeface="+mn-lt"/>
          <a:ea typeface="+mn-ea"/>
          <a:cs typeface="+mn-cs"/>
        </a:defRPr>
      </a:lvl8pPr>
      <a:lvl9pPr marL="5759623" algn="l" defTabSz="1439906" rtl="0" eaLnBrk="1" latinLnBrk="1" hangingPunct="1">
        <a:defRPr sz="28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3.wdp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7C2DA4E-AD55-4D77-83B9-8F6767CAB37A}"/>
              </a:ext>
            </a:extLst>
          </p:cNvPr>
          <p:cNvSpPr/>
          <p:nvPr/>
        </p:nvSpPr>
        <p:spPr>
          <a:xfrm>
            <a:off x="745669" y="558418"/>
            <a:ext cx="17665749" cy="9682925"/>
          </a:xfrm>
          <a:prstGeom prst="roundRect">
            <a:avLst>
              <a:gd name="adj" fmla="val 4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0C6F32-CA90-4E9F-9F76-68F06A7444B0}"/>
              </a:ext>
            </a:extLst>
          </p:cNvPr>
          <p:cNvGrpSpPr>
            <a:grpSpLocks noChangeAspect="1"/>
          </p:cNvGrpSpPr>
          <p:nvPr/>
        </p:nvGrpSpPr>
        <p:grpSpPr>
          <a:xfrm>
            <a:off x="1281192" y="189778"/>
            <a:ext cx="394368" cy="995515"/>
            <a:chOff x="6743036" y="175848"/>
            <a:chExt cx="524905" cy="132503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A391753-BCFE-4570-8018-AAD0E3CAA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008F1AF-359E-40CB-8298-776BC0C1B71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A13443-B747-489F-A4CE-F6095D6A3DE0}"/>
              </a:ext>
            </a:extLst>
          </p:cNvPr>
          <p:cNvGrpSpPr>
            <a:grpSpLocks noChangeAspect="1"/>
          </p:cNvGrpSpPr>
          <p:nvPr/>
        </p:nvGrpSpPr>
        <p:grpSpPr>
          <a:xfrm>
            <a:off x="7211305" y="189778"/>
            <a:ext cx="394368" cy="995515"/>
            <a:chOff x="6743036" y="175848"/>
            <a:chExt cx="524905" cy="132503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8E36E86-2788-4779-A8CB-4446F44CB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C474C7B-E3D8-4528-8751-987A0A325A65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A9A198-EAB0-4884-95ED-FC6026BBB875}"/>
              </a:ext>
            </a:extLst>
          </p:cNvPr>
          <p:cNvGrpSpPr>
            <a:grpSpLocks noChangeAspect="1"/>
          </p:cNvGrpSpPr>
          <p:nvPr/>
        </p:nvGrpSpPr>
        <p:grpSpPr>
          <a:xfrm>
            <a:off x="2128351" y="189778"/>
            <a:ext cx="394368" cy="995515"/>
            <a:chOff x="6743036" y="175848"/>
            <a:chExt cx="524905" cy="132503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90B567E-2AE5-4798-8E08-3FE24FDD5D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B889770-9264-48AA-AAD5-9D02E2CA9ED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331865-42A6-4721-89BB-B9E50B0E872F}"/>
              </a:ext>
            </a:extLst>
          </p:cNvPr>
          <p:cNvGrpSpPr>
            <a:grpSpLocks noChangeAspect="1"/>
          </p:cNvGrpSpPr>
          <p:nvPr/>
        </p:nvGrpSpPr>
        <p:grpSpPr>
          <a:xfrm>
            <a:off x="6364146" y="189778"/>
            <a:ext cx="394368" cy="995515"/>
            <a:chOff x="6743036" y="175848"/>
            <a:chExt cx="524905" cy="132503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24F2E0-FE41-4DEC-A072-5531053C5F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ED09363-26C4-476A-8605-D7EF8E384C5D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045BC1F-BE4C-4EFF-BB5E-993761537F72}"/>
              </a:ext>
            </a:extLst>
          </p:cNvPr>
          <p:cNvGrpSpPr>
            <a:grpSpLocks noChangeAspect="1"/>
          </p:cNvGrpSpPr>
          <p:nvPr/>
        </p:nvGrpSpPr>
        <p:grpSpPr>
          <a:xfrm>
            <a:off x="4669828" y="189778"/>
            <a:ext cx="394368" cy="995515"/>
            <a:chOff x="6743036" y="175848"/>
            <a:chExt cx="524905" cy="132503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C218067-57B1-4422-B556-A88274BFD4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E2648F-05C0-4364-AAF7-530D3D7B375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39BF2-E791-4B16-8325-539CE8016F5F}"/>
              </a:ext>
            </a:extLst>
          </p:cNvPr>
          <p:cNvGrpSpPr>
            <a:grpSpLocks noChangeAspect="1"/>
          </p:cNvGrpSpPr>
          <p:nvPr/>
        </p:nvGrpSpPr>
        <p:grpSpPr>
          <a:xfrm>
            <a:off x="8058464" y="189778"/>
            <a:ext cx="394368" cy="995515"/>
            <a:chOff x="6743036" y="175848"/>
            <a:chExt cx="524905" cy="132503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C0A9967-F491-482A-8630-D0EFE71FE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8E5EE10-C95A-444D-992C-AE1CFB3C8363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755F8D-72E2-46AE-8555-879409642CE1}"/>
              </a:ext>
            </a:extLst>
          </p:cNvPr>
          <p:cNvGrpSpPr>
            <a:grpSpLocks noChangeAspect="1"/>
          </p:cNvGrpSpPr>
          <p:nvPr/>
        </p:nvGrpSpPr>
        <p:grpSpPr>
          <a:xfrm>
            <a:off x="2975510" y="189778"/>
            <a:ext cx="394368" cy="995515"/>
            <a:chOff x="6743036" y="175848"/>
            <a:chExt cx="524905" cy="132503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07F1477-A567-4C4A-99ED-A7C1CC227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665427B-4084-409B-AA58-73FBC0C34F6F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A77158-D65C-4615-A645-13EA53AC7DE3}"/>
              </a:ext>
            </a:extLst>
          </p:cNvPr>
          <p:cNvGrpSpPr>
            <a:grpSpLocks noChangeAspect="1"/>
          </p:cNvGrpSpPr>
          <p:nvPr/>
        </p:nvGrpSpPr>
        <p:grpSpPr>
          <a:xfrm>
            <a:off x="3822669" y="189778"/>
            <a:ext cx="394368" cy="995515"/>
            <a:chOff x="6743036" y="175848"/>
            <a:chExt cx="524905" cy="132503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78705A6-5B2C-414E-BAD8-9084FD0469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06F9FB7-EEBA-45B0-87E9-415BE32C73DC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A5087C-4258-45B0-85A9-304D44BBF15B}"/>
              </a:ext>
            </a:extLst>
          </p:cNvPr>
          <p:cNvGrpSpPr>
            <a:grpSpLocks noChangeAspect="1"/>
          </p:cNvGrpSpPr>
          <p:nvPr/>
        </p:nvGrpSpPr>
        <p:grpSpPr>
          <a:xfrm>
            <a:off x="5516987" y="188398"/>
            <a:ext cx="394368" cy="995515"/>
            <a:chOff x="6743036" y="175848"/>
            <a:chExt cx="524905" cy="132503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F2CEC6-77FA-43BC-A892-573A861B49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237D23B4-9EE2-42F4-9825-F278FB04CC05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201604-298B-4F09-BD02-7738062ED0EC}"/>
              </a:ext>
            </a:extLst>
          </p:cNvPr>
          <p:cNvGrpSpPr>
            <a:grpSpLocks noChangeAspect="1"/>
          </p:cNvGrpSpPr>
          <p:nvPr/>
        </p:nvGrpSpPr>
        <p:grpSpPr>
          <a:xfrm>
            <a:off x="8905623" y="191106"/>
            <a:ext cx="394368" cy="995515"/>
            <a:chOff x="6743036" y="175848"/>
            <a:chExt cx="524905" cy="1325031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4B8B7EA-9430-48FC-AC30-06C287991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B92FAA8-9E67-4888-B56B-DD49D092686E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A02E7C-BA49-4593-8392-B68709C2B16A}"/>
              </a:ext>
            </a:extLst>
          </p:cNvPr>
          <p:cNvGrpSpPr>
            <a:grpSpLocks noChangeAspect="1"/>
          </p:cNvGrpSpPr>
          <p:nvPr/>
        </p:nvGrpSpPr>
        <p:grpSpPr>
          <a:xfrm>
            <a:off x="14835736" y="191106"/>
            <a:ext cx="394368" cy="995515"/>
            <a:chOff x="6743036" y="175848"/>
            <a:chExt cx="524905" cy="1325031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3992288-8D8F-4D7C-A410-1DDED4E7F0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9199BFB-3E9B-441F-AD46-E6CD71BB796A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724AD3F-4059-4589-A58B-DDC432675EE4}"/>
              </a:ext>
            </a:extLst>
          </p:cNvPr>
          <p:cNvGrpSpPr>
            <a:grpSpLocks noChangeAspect="1"/>
          </p:cNvGrpSpPr>
          <p:nvPr/>
        </p:nvGrpSpPr>
        <p:grpSpPr>
          <a:xfrm>
            <a:off x="9752782" y="191106"/>
            <a:ext cx="394368" cy="995515"/>
            <a:chOff x="6743036" y="175848"/>
            <a:chExt cx="524905" cy="1325031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80D4A30-9489-402C-8BCE-7CD4874C9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6C51758-1F91-4464-80A1-F786DADE8B96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D7EEBBB-28B9-43CB-8134-80FA3F99CEB3}"/>
              </a:ext>
            </a:extLst>
          </p:cNvPr>
          <p:cNvGrpSpPr>
            <a:grpSpLocks noChangeAspect="1"/>
          </p:cNvGrpSpPr>
          <p:nvPr/>
        </p:nvGrpSpPr>
        <p:grpSpPr>
          <a:xfrm>
            <a:off x="13988577" y="191106"/>
            <a:ext cx="394368" cy="995515"/>
            <a:chOff x="6743036" y="175848"/>
            <a:chExt cx="524905" cy="1325031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BEBD33B-882D-4757-8ADD-5A94C73A4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4AB3C3C-6DCF-421F-B2C5-6C170D96EC1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9AD0767-66E1-499C-B210-8C6186A7487E}"/>
              </a:ext>
            </a:extLst>
          </p:cNvPr>
          <p:cNvGrpSpPr>
            <a:grpSpLocks noChangeAspect="1"/>
          </p:cNvGrpSpPr>
          <p:nvPr/>
        </p:nvGrpSpPr>
        <p:grpSpPr>
          <a:xfrm>
            <a:off x="12294259" y="191106"/>
            <a:ext cx="394368" cy="995515"/>
            <a:chOff x="6743036" y="175848"/>
            <a:chExt cx="524905" cy="132503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4973D7F-6303-468F-9EAF-AF5E1E5B65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2E237ED-CC3D-4E8A-9113-24D213718267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2053585-CF18-4648-B0A5-B3D9C911AD56}"/>
              </a:ext>
            </a:extLst>
          </p:cNvPr>
          <p:cNvGrpSpPr>
            <a:grpSpLocks noChangeAspect="1"/>
          </p:cNvGrpSpPr>
          <p:nvPr/>
        </p:nvGrpSpPr>
        <p:grpSpPr>
          <a:xfrm>
            <a:off x="15682895" y="191106"/>
            <a:ext cx="394368" cy="995515"/>
            <a:chOff x="6743036" y="175848"/>
            <a:chExt cx="524905" cy="132503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408141D-8A6F-47DC-8DB7-D78DC36262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B14A8CD-41F6-4F1E-8630-7C68885A08C7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15DF92E-914C-4B4A-B18A-BCFB4BAEE1AC}"/>
              </a:ext>
            </a:extLst>
          </p:cNvPr>
          <p:cNvGrpSpPr>
            <a:grpSpLocks noChangeAspect="1"/>
          </p:cNvGrpSpPr>
          <p:nvPr/>
        </p:nvGrpSpPr>
        <p:grpSpPr>
          <a:xfrm>
            <a:off x="10599941" y="191106"/>
            <a:ext cx="394368" cy="995515"/>
            <a:chOff x="6743036" y="175848"/>
            <a:chExt cx="524905" cy="1325031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3CE6570-8491-482A-91CA-E62101B33D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AC36342-2E12-4851-B5DC-22DD61BD7AA1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1EF6006-706E-40B8-8AA7-ADD87EEA5859}"/>
              </a:ext>
            </a:extLst>
          </p:cNvPr>
          <p:cNvGrpSpPr>
            <a:grpSpLocks noChangeAspect="1"/>
          </p:cNvGrpSpPr>
          <p:nvPr/>
        </p:nvGrpSpPr>
        <p:grpSpPr>
          <a:xfrm>
            <a:off x="11447100" y="191106"/>
            <a:ext cx="394368" cy="995515"/>
            <a:chOff x="6743036" y="175848"/>
            <a:chExt cx="524905" cy="1325031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8FDC807-55E3-4F37-8317-7C02870AF5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0EAC925-F7A9-4D83-8CE4-60303D9E7901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6FF13EE-1A2C-4CE6-91A8-B58B027B7120}"/>
              </a:ext>
            </a:extLst>
          </p:cNvPr>
          <p:cNvGrpSpPr>
            <a:grpSpLocks noChangeAspect="1"/>
          </p:cNvGrpSpPr>
          <p:nvPr/>
        </p:nvGrpSpPr>
        <p:grpSpPr>
          <a:xfrm>
            <a:off x="13141418" y="189726"/>
            <a:ext cx="394368" cy="995515"/>
            <a:chOff x="6743036" y="175848"/>
            <a:chExt cx="524905" cy="1325031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B268705-333D-4F8A-9F55-859EFBE23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F2E7D73C-5E7A-4A7B-97B8-D7B558E797F9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AC5D7EF-36AA-4F15-AA7F-D2BA56511215}"/>
              </a:ext>
            </a:extLst>
          </p:cNvPr>
          <p:cNvGrpSpPr>
            <a:grpSpLocks noChangeAspect="1"/>
          </p:cNvGrpSpPr>
          <p:nvPr/>
        </p:nvGrpSpPr>
        <p:grpSpPr>
          <a:xfrm>
            <a:off x="16530054" y="188398"/>
            <a:ext cx="394368" cy="995515"/>
            <a:chOff x="6743036" y="175848"/>
            <a:chExt cx="524905" cy="1325031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12309A1-68D8-4F2A-ADF1-5FD0A3C47A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4AD119-06A1-40F9-BD95-F49CA1E49356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5F1B310-32AC-451E-BCCC-36A4B178E680}"/>
              </a:ext>
            </a:extLst>
          </p:cNvPr>
          <p:cNvGrpSpPr>
            <a:grpSpLocks noChangeAspect="1"/>
          </p:cNvGrpSpPr>
          <p:nvPr/>
        </p:nvGrpSpPr>
        <p:grpSpPr>
          <a:xfrm>
            <a:off x="17377213" y="188398"/>
            <a:ext cx="394368" cy="995515"/>
            <a:chOff x="6743036" y="175848"/>
            <a:chExt cx="524905" cy="1325031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38547D0-4F37-4EC4-B3D8-496BE093F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EFE5A9F-47A7-4E5B-8335-B09A4CFA8CA7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6EE677CC-7A54-442F-B86D-D512E1EF9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5" y="4895041"/>
            <a:ext cx="5230800" cy="5230800"/>
          </a:xfrm>
          <a:prstGeom prst="rect">
            <a:avLst/>
          </a:prstGeom>
        </p:spPr>
      </p:pic>
      <p:sp>
        <p:nvSpPr>
          <p:cNvPr id="64" name="제목 1">
            <a:extLst>
              <a:ext uri="{FF2B5EF4-FFF2-40B4-BE49-F238E27FC236}">
                <a16:creationId xmlns:a16="http://schemas.microsoft.com/office/drawing/2014/main" id="{EFA12866-2DE0-4DD5-B046-6E473AE625F7}"/>
              </a:ext>
            </a:extLst>
          </p:cNvPr>
          <p:cNvSpPr txBox="1">
            <a:spLocks/>
          </p:cNvSpPr>
          <p:nvPr/>
        </p:nvSpPr>
        <p:spPr>
          <a:xfrm>
            <a:off x="5177397" y="3671754"/>
            <a:ext cx="8877353" cy="20874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43990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9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ko-KR" altLang="en-US" sz="13800" dirty="0" err="1">
                <a:latin typeface="말싸미815" panose="02020600000000000000" pitchFamily="18" charset="-127"/>
                <a:ea typeface="말싸미815" panose="02020600000000000000" pitchFamily="18" charset="-127"/>
              </a:rPr>
              <a:t>파포리카</a:t>
            </a:r>
            <a:endParaRPr lang="ko-KR" altLang="en-US" sz="13800" dirty="0"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36F691-DEA2-44D3-B24C-7825DA63EDE8}"/>
              </a:ext>
            </a:extLst>
          </p:cNvPr>
          <p:cNvGrpSpPr/>
          <p:nvPr/>
        </p:nvGrpSpPr>
        <p:grpSpPr>
          <a:xfrm>
            <a:off x="6616823" y="2213084"/>
            <a:ext cx="7356878" cy="1222397"/>
            <a:chOff x="6173504" y="1815771"/>
            <a:chExt cx="7284038" cy="1222397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C312F55A-7EC5-44B5-BD6A-E282317CBE8B}"/>
                </a:ext>
              </a:extLst>
            </p:cNvPr>
            <p:cNvSpPr/>
            <p:nvPr/>
          </p:nvSpPr>
          <p:spPr>
            <a:xfrm>
              <a:off x="6173504" y="1815771"/>
              <a:ext cx="7284038" cy="824135"/>
            </a:xfrm>
            <a:prstGeom prst="roundRect">
              <a:avLst>
                <a:gd name="adj" fmla="val 50000"/>
              </a:avLst>
            </a:prstGeom>
            <a:solidFill>
              <a:srgbClr val="FCB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말싸미815" panose="02020600000000000000" pitchFamily="18" charset="-127"/>
                  <a:ea typeface="말싸미815" panose="02020600000000000000" pitchFamily="18" charset="-127"/>
                </a:rPr>
                <a:t>파</a:t>
              </a:r>
              <a:r>
                <a:rPr lang="ko-KR" altLang="en-US" sz="32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워 </a:t>
              </a:r>
              <a:r>
                <a:rPr lang="ko-KR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말싸미815" panose="02020600000000000000" pitchFamily="18" charset="-127"/>
                  <a:ea typeface="말싸미815" panose="02020600000000000000" pitchFamily="18" charset="-127"/>
                </a:rPr>
                <a:t>포</a:t>
              </a:r>
              <a:r>
                <a:rPr lang="ko-KR" altLang="en-US" sz="32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인트를 쉽고 편</a:t>
              </a:r>
              <a:r>
                <a:rPr lang="ko-KR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말싸미815" panose="02020600000000000000" pitchFamily="18" charset="-127"/>
                  <a:ea typeface="말싸미815" panose="02020600000000000000" pitchFamily="18" charset="-127"/>
                </a:rPr>
                <a:t>리</a:t>
              </a:r>
              <a:r>
                <a:rPr lang="ko-KR" altLang="en-US" sz="32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하게 </a:t>
              </a:r>
              <a:r>
                <a:rPr lang="ko-KR" altLang="en-US" sz="3200" dirty="0" err="1">
                  <a:latin typeface="말싸미815" panose="02020600000000000000" pitchFamily="18" charset="-127"/>
                  <a:ea typeface="말싸미815" panose="02020600000000000000" pitchFamily="18" charset="-127"/>
                </a:rPr>
                <a:t>만들어볼</a:t>
              </a:r>
              <a:r>
                <a:rPr lang="ko-KR" altLang="en-US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말싸미815" panose="02020600000000000000" pitchFamily="18" charset="-127"/>
                  <a:ea typeface="말싸미815" panose="02020600000000000000" pitchFamily="18" charset="-127"/>
                </a:rPr>
                <a:t>카</a:t>
              </a:r>
              <a:r>
                <a:rPr lang="en-US" altLang="ko-KR" sz="32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?</a:t>
              </a:r>
              <a:endParaRPr lang="ko-KR" altLang="en-US" sz="32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45165273-2392-45E8-B9FC-451DFDEF7B48}"/>
                </a:ext>
              </a:extLst>
            </p:cNvPr>
            <p:cNvSpPr/>
            <p:nvPr/>
          </p:nvSpPr>
          <p:spPr>
            <a:xfrm flipV="1">
              <a:off x="12132446" y="2584874"/>
              <a:ext cx="490985" cy="453294"/>
            </a:xfrm>
            <a:prstGeom prst="triangle">
              <a:avLst>
                <a:gd name="adj" fmla="val 0"/>
              </a:avLst>
            </a:prstGeom>
            <a:solidFill>
              <a:srgbClr val="FCB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4042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A79898-06A6-4DB1-8C84-52E05A46006E}"/>
              </a:ext>
            </a:extLst>
          </p:cNvPr>
          <p:cNvSpPr txBox="1"/>
          <p:nvPr/>
        </p:nvSpPr>
        <p:spPr>
          <a:xfrm>
            <a:off x="1603928" y="1889773"/>
            <a:ext cx="1599136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900" dirty="0">
                <a:latin typeface="Arial" panose="020B0604020202020204" pitchFamily="34" charset="0"/>
                <a:cs typeface="Arial" panose="020B0604020202020204" pitchFamily="34" charset="0"/>
              </a:rPr>
              <a:t>“              ”</a:t>
            </a:r>
            <a:endParaRPr lang="ko-KR" altLang="en-US" sz="2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4AEC4-F2CB-4C01-BAB5-1F30E48C2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534" y="2998381"/>
            <a:ext cx="16559332" cy="6048421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>
                <a:latin typeface="말싸미815" panose="02020600000000000000" pitchFamily="18" charset="-127"/>
                <a:ea typeface="말싸미815" panose="02020600000000000000" pitchFamily="18" charset="-127"/>
              </a:rPr>
              <a:t>PPT</a:t>
            </a:r>
            <a:r>
              <a:rPr lang="ko-KR" altLang="en-US" dirty="0">
                <a:latin typeface="말싸미815" panose="02020600000000000000" pitchFamily="18" charset="-127"/>
                <a:ea typeface="말싸미815" panose="02020600000000000000" pitchFamily="18" charset="-127"/>
              </a:rPr>
              <a:t>에 관한 다양한 정보는 찾아보면 나오지만</a:t>
            </a:r>
            <a:r>
              <a:rPr lang="en-US" altLang="ko-KR" dirty="0">
                <a:latin typeface="말싸미815" panose="02020600000000000000" pitchFamily="18" charset="-127"/>
                <a:ea typeface="말싸미815" panose="02020600000000000000" pitchFamily="18" charset="-127"/>
              </a:rPr>
              <a:t>,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>
                <a:latin typeface="말싸미815" panose="02020600000000000000" pitchFamily="18" charset="-127"/>
                <a:ea typeface="말싸미815" panose="02020600000000000000" pitchFamily="18" charset="-127"/>
              </a:rPr>
              <a:t>여기저기 흩어져 있기 때문에 매번 귀찮고 번거롭습니다</a:t>
            </a:r>
            <a:r>
              <a:rPr lang="en-US" altLang="ko-KR" dirty="0">
                <a:latin typeface="말싸미815" panose="02020600000000000000" pitchFamily="18" charset="-127"/>
                <a:ea typeface="말싸미815" panose="02020600000000000000" pitchFamily="18" charset="-127"/>
              </a:rPr>
              <a:t>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altLang="ko-KR" dirty="0">
              <a:latin typeface="말싸미815" panose="02020600000000000000" pitchFamily="18" charset="-127"/>
              <a:ea typeface="말싸미815" panose="02020600000000000000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5400" dirty="0" err="1">
                <a:solidFill>
                  <a:srgbClr val="D953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파</a:t>
            </a:r>
            <a:r>
              <a:rPr lang="ko-KR" altLang="en-US" sz="5400" dirty="0" err="1">
                <a:solidFill>
                  <a:srgbClr val="FCB9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포</a:t>
            </a:r>
            <a:r>
              <a:rPr lang="ko-KR" altLang="en-US" sz="5400" dirty="0" err="1">
                <a:solidFill>
                  <a:srgbClr val="D953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리</a:t>
            </a:r>
            <a:r>
              <a:rPr lang="ko-KR" altLang="en-US" sz="5400" dirty="0" err="1">
                <a:solidFill>
                  <a:srgbClr val="FCB9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카</a:t>
            </a:r>
            <a:r>
              <a:rPr lang="ko-KR" altLang="en-US" dirty="0" err="1">
                <a:latin typeface="말싸미815" panose="02020600000000000000" pitchFamily="18" charset="-127"/>
                <a:ea typeface="말싸미815" panose="02020600000000000000" pitchFamily="18" charset="-127"/>
              </a:rPr>
              <a:t>를</a:t>
            </a:r>
            <a:r>
              <a:rPr lang="ko-KR" altLang="en-US" dirty="0">
                <a:latin typeface="말싸미815" panose="02020600000000000000" pitchFamily="18" charset="-127"/>
                <a:ea typeface="말싸미815" panose="02020600000000000000" pitchFamily="18" charset="-127"/>
              </a:rPr>
              <a:t> 통해서 쉽고 빠르게 발표자료를 만들고</a:t>
            </a:r>
            <a:r>
              <a:rPr lang="en-US" altLang="ko-KR" dirty="0">
                <a:latin typeface="말싸미815" panose="02020600000000000000" pitchFamily="18" charset="-127"/>
                <a:ea typeface="말싸미815" panose="02020600000000000000" pitchFamily="18" charset="-127"/>
              </a:rPr>
              <a:t>,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>
                <a:latin typeface="말싸미815" panose="02020600000000000000" pitchFamily="18" charset="-127"/>
                <a:ea typeface="말싸미815" panose="02020600000000000000" pitchFamily="18" charset="-127"/>
              </a:rPr>
              <a:t> 뒤적뒤적 찾던 정보들도 한눈에 볼 수 있게 </a:t>
            </a:r>
            <a:r>
              <a:rPr lang="ko-KR" altLang="en-US" dirty="0" err="1">
                <a:latin typeface="말싸미815" panose="02020600000000000000" pitchFamily="18" charset="-127"/>
                <a:ea typeface="말싸미815" panose="02020600000000000000" pitchFamily="18" charset="-127"/>
              </a:rPr>
              <a:t>해드릴게요</a:t>
            </a:r>
            <a:r>
              <a:rPr lang="en-US" altLang="ko-KR" dirty="0">
                <a:latin typeface="말싸미815" panose="02020600000000000000" pitchFamily="18" charset="-127"/>
                <a:ea typeface="말싸미815" panose="02020600000000000000" pitchFamily="18" charset="-127"/>
              </a:rPr>
              <a:t>!</a:t>
            </a:r>
            <a:endParaRPr lang="ko-KR" altLang="en-US" dirty="0"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22AF65E-ED94-47F5-B81D-115472FD4F7B}"/>
              </a:ext>
            </a:extLst>
          </p:cNvPr>
          <p:cNvSpPr>
            <a:spLocks noChangeAspect="1"/>
          </p:cNvSpPr>
          <p:nvPr/>
        </p:nvSpPr>
        <p:spPr>
          <a:xfrm>
            <a:off x="8601444" y="6768644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825B078-E82A-47E8-9568-5D5E18744119}"/>
              </a:ext>
            </a:extLst>
          </p:cNvPr>
          <p:cNvSpPr>
            <a:spLocks noChangeAspect="1"/>
          </p:cNvSpPr>
          <p:nvPr/>
        </p:nvSpPr>
        <p:spPr>
          <a:xfrm>
            <a:off x="9097652" y="6768644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9F7FDAA-AE87-4C21-BD75-18EF02A8159D}"/>
              </a:ext>
            </a:extLst>
          </p:cNvPr>
          <p:cNvSpPr>
            <a:spLocks noChangeAspect="1"/>
          </p:cNvSpPr>
          <p:nvPr/>
        </p:nvSpPr>
        <p:spPr>
          <a:xfrm>
            <a:off x="9756494" y="6768644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9872ED2-A49C-4F3C-9E3E-7CA8371CF12B}"/>
              </a:ext>
            </a:extLst>
          </p:cNvPr>
          <p:cNvSpPr>
            <a:spLocks noChangeAspect="1"/>
          </p:cNvSpPr>
          <p:nvPr/>
        </p:nvSpPr>
        <p:spPr>
          <a:xfrm>
            <a:off x="10255242" y="6768644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235F33E-F1D3-4AD5-BA92-F4D72344515A}"/>
              </a:ext>
            </a:extLst>
          </p:cNvPr>
          <p:cNvSpPr>
            <a:spLocks noChangeAspect="1"/>
          </p:cNvSpPr>
          <p:nvPr/>
        </p:nvSpPr>
        <p:spPr>
          <a:xfrm>
            <a:off x="10751827" y="6768644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504CB65-63D1-4F29-AEF5-8BE6796AE8D2}"/>
              </a:ext>
            </a:extLst>
          </p:cNvPr>
          <p:cNvSpPr>
            <a:spLocks noChangeAspect="1"/>
          </p:cNvSpPr>
          <p:nvPr/>
        </p:nvSpPr>
        <p:spPr>
          <a:xfrm>
            <a:off x="9138885" y="8057399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47EE492-9D8B-4CD1-BC8C-809ABEF9A7E0}"/>
              </a:ext>
            </a:extLst>
          </p:cNvPr>
          <p:cNvSpPr>
            <a:spLocks noChangeAspect="1"/>
          </p:cNvSpPr>
          <p:nvPr/>
        </p:nvSpPr>
        <p:spPr>
          <a:xfrm>
            <a:off x="9637633" y="8057399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005C29-FDBC-4FC0-8EF7-BEB0EBD59333}"/>
              </a:ext>
            </a:extLst>
          </p:cNvPr>
          <p:cNvSpPr>
            <a:spLocks noChangeAspect="1"/>
          </p:cNvSpPr>
          <p:nvPr/>
        </p:nvSpPr>
        <p:spPr>
          <a:xfrm>
            <a:off x="10134218" y="8057399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02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7C2DA4E-AD55-4D77-83B9-8F6767CAB37A}"/>
              </a:ext>
            </a:extLst>
          </p:cNvPr>
          <p:cNvSpPr/>
          <p:nvPr/>
        </p:nvSpPr>
        <p:spPr>
          <a:xfrm>
            <a:off x="745669" y="558418"/>
            <a:ext cx="17665749" cy="9682925"/>
          </a:xfrm>
          <a:prstGeom prst="roundRect">
            <a:avLst>
              <a:gd name="adj" fmla="val 4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0C6F32-CA90-4E9F-9F76-68F06A7444B0}"/>
              </a:ext>
            </a:extLst>
          </p:cNvPr>
          <p:cNvGrpSpPr>
            <a:grpSpLocks noChangeAspect="1"/>
          </p:cNvGrpSpPr>
          <p:nvPr/>
        </p:nvGrpSpPr>
        <p:grpSpPr>
          <a:xfrm>
            <a:off x="1281192" y="189778"/>
            <a:ext cx="394368" cy="995515"/>
            <a:chOff x="6743036" y="175848"/>
            <a:chExt cx="524905" cy="132503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A391753-BCFE-4570-8018-AAD0E3CAA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008F1AF-359E-40CB-8298-776BC0C1B71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A13443-B747-489F-A4CE-F6095D6A3DE0}"/>
              </a:ext>
            </a:extLst>
          </p:cNvPr>
          <p:cNvGrpSpPr>
            <a:grpSpLocks noChangeAspect="1"/>
          </p:cNvGrpSpPr>
          <p:nvPr/>
        </p:nvGrpSpPr>
        <p:grpSpPr>
          <a:xfrm>
            <a:off x="7211305" y="189778"/>
            <a:ext cx="394368" cy="995515"/>
            <a:chOff x="6743036" y="175848"/>
            <a:chExt cx="524905" cy="132503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8E36E86-2788-4779-A8CB-4446F44CB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C474C7B-E3D8-4528-8751-987A0A325A65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A9A198-EAB0-4884-95ED-FC6026BBB875}"/>
              </a:ext>
            </a:extLst>
          </p:cNvPr>
          <p:cNvGrpSpPr>
            <a:grpSpLocks noChangeAspect="1"/>
          </p:cNvGrpSpPr>
          <p:nvPr/>
        </p:nvGrpSpPr>
        <p:grpSpPr>
          <a:xfrm>
            <a:off x="2128351" y="189778"/>
            <a:ext cx="394368" cy="995515"/>
            <a:chOff x="6743036" y="175848"/>
            <a:chExt cx="524905" cy="132503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90B567E-2AE5-4798-8E08-3FE24FDD5D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B889770-9264-48AA-AAD5-9D02E2CA9ED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331865-42A6-4721-89BB-B9E50B0E872F}"/>
              </a:ext>
            </a:extLst>
          </p:cNvPr>
          <p:cNvGrpSpPr>
            <a:grpSpLocks noChangeAspect="1"/>
          </p:cNvGrpSpPr>
          <p:nvPr/>
        </p:nvGrpSpPr>
        <p:grpSpPr>
          <a:xfrm>
            <a:off x="6364146" y="189778"/>
            <a:ext cx="394368" cy="995515"/>
            <a:chOff x="6743036" y="175848"/>
            <a:chExt cx="524905" cy="132503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24F2E0-FE41-4DEC-A072-5531053C5F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ED09363-26C4-476A-8605-D7EF8E384C5D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045BC1F-BE4C-4EFF-BB5E-993761537F72}"/>
              </a:ext>
            </a:extLst>
          </p:cNvPr>
          <p:cNvGrpSpPr>
            <a:grpSpLocks noChangeAspect="1"/>
          </p:cNvGrpSpPr>
          <p:nvPr/>
        </p:nvGrpSpPr>
        <p:grpSpPr>
          <a:xfrm>
            <a:off x="4669828" y="189778"/>
            <a:ext cx="394368" cy="995515"/>
            <a:chOff x="6743036" y="175848"/>
            <a:chExt cx="524905" cy="132503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C218067-57B1-4422-B556-A88274BFD4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E2648F-05C0-4364-AAF7-530D3D7B375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39BF2-E791-4B16-8325-539CE8016F5F}"/>
              </a:ext>
            </a:extLst>
          </p:cNvPr>
          <p:cNvGrpSpPr>
            <a:grpSpLocks noChangeAspect="1"/>
          </p:cNvGrpSpPr>
          <p:nvPr/>
        </p:nvGrpSpPr>
        <p:grpSpPr>
          <a:xfrm>
            <a:off x="8058464" y="189778"/>
            <a:ext cx="394368" cy="995515"/>
            <a:chOff x="6743036" y="175848"/>
            <a:chExt cx="524905" cy="132503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C0A9967-F491-482A-8630-D0EFE71FE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8E5EE10-C95A-444D-992C-AE1CFB3C8363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755F8D-72E2-46AE-8555-879409642CE1}"/>
              </a:ext>
            </a:extLst>
          </p:cNvPr>
          <p:cNvGrpSpPr>
            <a:grpSpLocks noChangeAspect="1"/>
          </p:cNvGrpSpPr>
          <p:nvPr/>
        </p:nvGrpSpPr>
        <p:grpSpPr>
          <a:xfrm>
            <a:off x="2975510" y="189778"/>
            <a:ext cx="394368" cy="995515"/>
            <a:chOff x="6743036" y="175848"/>
            <a:chExt cx="524905" cy="132503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07F1477-A567-4C4A-99ED-A7C1CC227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665427B-4084-409B-AA58-73FBC0C34F6F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A77158-D65C-4615-A645-13EA53AC7DE3}"/>
              </a:ext>
            </a:extLst>
          </p:cNvPr>
          <p:cNvGrpSpPr>
            <a:grpSpLocks noChangeAspect="1"/>
          </p:cNvGrpSpPr>
          <p:nvPr/>
        </p:nvGrpSpPr>
        <p:grpSpPr>
          <a:xfrm>
            <a:off x="3822669" y="189778"/>
            <a:ext cx="394368" cy="995515"/>
            <a:chOff x="6743036" y="175848"/>
            <a:chExt cx="524905" cy="132503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78705A6-5B2C-414E-BAD8-9084FD0469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06F9FB7-EEBA-45B0-87E9-415BE32C73DC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A5087C-4258-45B0-85A9-304D44BBF15B}"/>
              </a:ext>
            </a:extLst>
          </p:cNvPr>
          <p:cNvGrpSpPr>
            <a:grpSpLocks noChangeAspect="1"/>
          </p:cNvGrpSpPr>
          <p:nvPr/>
        </p:nvGrpSpPr>
        <p:grpSpPr>
          <a:xfrm>
            <a:off x="5516987" y="188398"/>
            <a:ext cx="394368" cy="995515"/>
            <a:chOff x="6743036" y="175848"/>
            <a:chExt cx="524905" cy="132503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F2CEC6-77FA-43BC-A892-573A861B49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237D23B4-9EE2-42F4-9825-F278FB04CC05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201604-298B-4F09-BD02-7738062ED0EC}"/>
              </a:ext>
            </a:extLst>
          </p:cNvPr>
          <p:cNvGrpSpPr>
            <a:grpSpLocks noChangeAspect="1"/>
          </p:cNvGrpSpPr>
          <p:nvPr/>
        </p:nvGrpSpPr>
        <p:grpSpPr>
          <a:xfrm>
            <a:off x="8905623" y="191106"/>
            <a:ext cx="394368" cy="995515"/>
            <a:chOff x="6743036" y="175848"/>
            <a:chExt cx="524905" cy="1325031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4B8B7EA-9430-48FC-AC30-06C287991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B92FAA8-9E67-4888-B56B-DD49D092686E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A02E7C-BA49-4593-8392-B68709C2B16A}"/>
              </a:ext>
            </a:extLst>
          </p:cNvPr>
          <p:cNvGrpSpPr>
            <a:grpSpLocks noChangeAspect="1"/>
          </p:cNvGrpSpPr>
          <p:nvPr/>
        </p:nvGrpSpPr>
        <p:grpSpPr>
          <a:xfrm>
            <a:off x="14835736" y="191106"/>
            <a:ext cx="394368" cy="995515"/>
            <a:chOff x="6743036" y="175848"/>
            <a:chExt cx="524905" cy="1325031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3992288-8D8F-4D7C-A410-1DDED4E7F0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9199BFB-3E9B-441F-AD46-E6CD71BB796A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724AD3F-4059-4589-A58B-DDC432675EE4}"/>
              </a:ext>
            </a:extLst>
          </p:cNvPr>
          <p:cNvGrpSpPr>
            <a:grpSpLocks noChangeAspect="1"/>
          </p:cNvGrpSpPr>
          <p:nvPr/>
        </p:nvGrpSpPr>
        <p:grpSpPr>
          <a:xfrm>
            <a:off x="9752782" y="191106"/>
            <a:ext cx="394368" cy="995515"/>
            <a:chOff x="6743036" y="175848"/>
            <a:chExt cx="524905" cy="1325031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80D4A30-9489-402C-8BCE-7CD4874C9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6C51758-1F91-4464-80A1-F786DADE8B96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D7EEBBB-28B9-43CB-8134-80FA3F99CEB3}"/>
              </a:ext>
            </a:extLst>
          </p:cNvPr>
          <p:cNvGrpSpPr>
            <a:grpSpLocks noChangeAspect="1"/>
          </p:cNvGrpSpPr>
          <p:nvPr/>
        </p:nvGrpSpPr>
        <p:grpSpPr>
          <a:xfrm>
            <a:off x="13988577" y="191106"/>
            <a:ext cx="394368" cy="995515"/>
            <a:chOff x="6743036" y="175848"/>
            <a:chExt cx="524905" cy="1325031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BEBD33B-882D-4757-8ADD-5A94C73A4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4AB3C3C-6DCF-421F-B2C5-6C170D96EC1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9AD0767-66E1-499C-B210-8C6186A7487E}"/>
              </a:ext>
            </a:extLst>
          </p:cNvPr>
          <p:cNvGrpSpPr>
            <a:grpSpLocks noChangeAspect="1"/>
          </p:cNvGrpSpPr>
          <p:nvPr/>
        </p:nvGrpSpPr>
        <p:grpSpPr>
          <a:xfrm>
            <a:off x="12294259" y="191106"/>
            <a:ext cx="394368" cy="995515"/>
            <a:chOff x="6743036" y="175848"/>
            <a:chExt cx="524905" cy="132503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4973D7F-6303-468F-9EAF-AF5E1E5B65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2E237ED-CC3D-4E8A-9113-24D213718267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2053585-CF18-4648-B0A5-B3D9C911AD56}"/>
              </a:ext>
            </a:extLst>
          </p:cNvPr>
          <p:cNvGrpSpPr>
            <a:grpSpLocks noChangeAspect="1"/>
          </p:cNvGrpSpPr>
          <p:nvPr/>
        </p:nvGrpSpPr>
        <p:grpSpPr>
          <a:xfrm>
            <a:off x="15682895" y="191106"/>
            <a:ext cx="394368" cy="995515"/>
            <a:chOff x="6743036" y="175848"/>
            <a:chExt cx="524905" cy="132503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408141D-8A6F-47DC-8DB7-D78DC36262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B14A8CD-41F6-4F1E-8630-7C68885A08C7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15DF92E-914C-4B4A-B18A-BCFB4BAEE1AC}"/>
              </a:ext>
            </a:extLst>
          </p:cNvPr>
          <p:cNvGrpSpPr>
            <a:grpSpLocks noChangeAspect="1"/>
          </p:cNvGrpSpPr>
          <p:nvPr/>
        </p:nvGrpSpPr>
        <p:grpSpPr>
          <a:xfrm>
            <a:off x="10599941" y="191106"/>
            <a:ext cx="394368" cy="995515"/>
            <a:chOff x="6743036" y="175848"/>
            <a:chExt cx="524905" cy="1325031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3CE6570-8491-482A-91CA-E62101B33D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AC36342-2E12-4851-B5DC-22DD61BD7AA1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1EF6006-706E-40B8-8AA7-ADD87EEA5859}"/>
              </a:ext>
            </a:extLst>
          </p:cNvPr>
          <p:cNvGrpSpPr>
            <a:grpSpLocks noChangeAspect="1"/>
          </p:cNvGrpSpPr>
          <p:nvPr/>
        </p:nvGrpSpPr>
        <p:grpSpPr>
          <a:xfrm>
            <a:off x="11447100" y="191106"/>
            <a:ext cx="394368" cy="995515"/>
            <a:chOff x="6743036" y="175848"/>
            <a:chExt cx="524905" cy="1325031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8FDC807-55E3-4F37-8317-7C02870AF5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0EAC925-F7A9-4D83-8CE4-60303D9E7901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6FF13EE-1A2C-4CE6-91A8-B58B027B7120}"/>
              </a:ext>
            </a:extLst>
          </p:cNvPr>
          <p:cNvGrpSpPr>
            <a:grpSpLocks noChangeAspect="1"/>
          </p:cNvGrpSpPr>
          <p:nvPr/>
        </p:nvGrpSpPr>
        <p:grpSpPr>
          <a:xfrm>
            <a:off x="13141418" y="189726"/>
            <a:ext cx="394368" cy="995515"/>
            <a:chOff x="6743036" y="175848"/>
            <a:chExt cx="524905" cy="1325031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B268705-333D-4F8A-9F55-859EFBE23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F2E7D73C-5E7A-4A7B-97B8-D7B558E797F9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AC5D7EF-36AA-4F15-AA7F-D2BA56511215}"/>
              </a:ext>
            </a:extLst>
          </p:cNvPr>
          <p:cNvGrpSpPr>
            <a:grpSpLocks noChangeAspect="1"/>
          </p:cNvGrpSpPr>
          <p:nvPr/>
        </p:nvGrpSpPr>
        <p:grpSpPr>
          <a:xfrm>
            <a:off x="16530054" y="188398"/>
            <a:ext cx="394368" cy="995515"/>
            <a:chOff x="6743036" y="175848"/>
            <a:chExt cx="524905" cy="1325031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12309A1-68D8-4F2A-ADF1-5FD0A3C47A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4AD119-06A1-40F9-BD95-F49CA1E49356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5F1B310-32AC-451E-BCCC-36A4B178E680}"/>
              </a:ext>
            </a:extLst>
          </p:cNvPr>
          <p:cNvGrpSpPr>
            <a:grpSpLocks noChangeAspect="1"/>
          </p:cNvGrpSpPr>
          <p:nvPr/>
        </p:nvGrpSpPr>
        <p:grpSpPr>
          <a:xfrm>
            <a:off x="17377213" y="188398"/>
            <a:ext cx="394368" cy="995515"/>
            <a:chOff x="6743036" y="175848"/>
            <a:chExt cx="524905" cy="1325031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38547D0-4F37-4EC4-B3D8-496BE093F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EFE5A9F-47A7-4E5B-8335-B09A4CFA8CA7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6EE677CC-7A54-442F-B86D-D512E1EF9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75" y="4451273"/>
            <a:ext cx="3572706" cy="3572706"/>
          </a:xfrm>
          <a:prstGeom prst="rect">
            <a:avLst/>
          </a:prstGeom>
        </p:spPr>
      </p:pic>
      <p:sp>
        <p:nvSpPr>
          <p:cNvPr id="64" name="제목 1">
            <a:extLst>
              <a:ext uri="{FF2B5EF4-FFF2-40B4-BE49-F238E27FC236}">
                <a16:creationId xmlns:a16="http://schemas.microsoft.com/office/drawing/2014/main" id="{EFA12866-2DE0-4DD5-B046-6E473AE625F7}"/>
              </a:ext>
            </a:extLst>
          </p:cNvPr>
          <p:cNvSpPr txBox="1">
            <a:spLocks/>
          </p:cNvSpPr>
          <p:nvPr/>
        </p:nvSpPr>
        <p:spPr>
          <a:xfrm>
            <a:off x="2003860" y="3009895"/>
            <a:ext cx="4941690" cy="20874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43990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9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ko-KR" altLang="en-US" sz="8000" dirty="0" err="1">
                <a:latin typeface="말싸미815" panose="02020600000000000000" pitchFamily="18" charset="-127"/>
                <a:ea typeface="말싸미815" panose="02020600000000000000" pitchFamily="18" charset="-127"/>
              </a:rPr>
              <a:t>파포리카</a:t>
            </a:r>
            <a:endParaRPr lang="ko-KR" altLang="en-US" sz="8000" dirty="0"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36F691-DEA2-44D3-B24C-7825DA63EDE8}"/>
              </a:ext>
            </a:extLst>
          </p:cNvPr>
          <p:cNvGrpSpPr/>
          <p:nvPr/>
        </p:nvGrpSpPr>
        <p:grpSpPr>
          <a:xfrm>
            <a:off x="2281612" y="2007486"/>
            <a:ext cx="4593955" cy="840317"/>
            <a:chOff x="6173504" y="1815771"/>
            <a:chExt cx="7284038" cy="1118461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C312F55A-7EC5-44B5-BD6A-E282317CBE8B}"/>
                </a:ext>
              </a:extLst>
            </p:cNvPr>
            <p:cNvSpPr/>
            <p:nvPr/>
          </p:nvSpPr>
          <p:spPr>
            <a:xfrm>
              <a:off x="6173504" y="1815771"/>
              <a:ext cx="7284038" cy="824135"/>
            </a:xfrm>
            <a:prstGeom prst="roundRect">
              <a:avLst>
                <a:gd name="adj" fmla="val 50000"/>
              </a:avLst>
            </a:prstGeom>
            <a:solidFill>
              <a:srgbClr val="FCB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말싸미815" panose="02020600000000000000" pitchFamily="18" charset="-127"/>
                  <a:ea typeface="말싸미815" panose="02020600000000000000" pitchFamily="18" charset="-127"/>
                </a:rPr>
                <a:t>파</a:t>
              </a:r>
              <a:r>
                <a:rPr lang="ko-KR" altLang="en-US" sz="20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워 </a:t>
              </a:r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말싸미815" panose="02020600000000000000" pitchFamily="18" charset="-127"/>
                  <a:ea typeface="말싸미815" panose="02020600000000000000" pitchFamily="18" charset="-127"/>
                </a:rPr>
                <a:t>포</a:t>
              </a:r>
              <a:r>
                <a:rPr lang="ko-KR" altLang="en-US" sz="20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인트를 쉽고 편</a:t>
              </a:r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말싸미815" panose="02020600000000000000" pitchFamily="18" charset="-127"/>
                  <a:ea typeface="말싸미815" panose="02020600000000000000" pitchFamily="18" charset="-127"/>
                </a:rPr>
                <a:t>리</a:t>
              </a:r>
              <a:r>
                <a:rPr lang="ko-KR" altLang="en-US" sz="20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하게 </a:t>
              </a:r>
              <a:r>
                <a:rPr lang="ko-KR" altLang="en-US" sz="2000" dirty="0" err="1">
                  <a:latin typeface="말싸미815" panose="02020600000000000000" pitchFamily="18" charset="-127"/>
                  <a:ea typeface="말싸미815" panose="02020600000000000000" pitchFamily="18" charset="-127"/>
                </a:rPr>
                <a:t>만들어볼</a:t>
              </a:r>
              <a:r>
                <a:rPr lang="ko-KR" altLang="en-US" sz="20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말싸미815" panose="02020600000000000000" pitchFamily="18" charset="-127"/>
                  <a:ea typeface="말싸미815" panose="02020600000000000000" pitchFamily="18" charset="-127"/>
                </a:rPr>
                <a:t>카</a:t>
              </a:r>
              <a:r>
                <a:rPr lang="en-US" altLang="ko-KR" sz="20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?</a:t>
              </a:r>
              <a:endParaRPr lang="ko-KR" altLang="en-US" sz="20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45165273-2392-45E8-B9FC-451DFDEF7B48}"/>
                </a:ext>
              </a:extLst>
            </p:cNvPr>
            <p:cNvSpPr/>
            <p:nvPr/>
          </p:nvSpPr>
          <p:spPr>
            <a:xfrm flipV="1">
              <a:off x="12151232" y="2519768"/>
              <a:ext cx="453414" cy="414464"/>
            </a:xfrm>
            <a:prstGeom prst="triangle">
              <a:avLst>
                <a:gd name="adj" fmla="val 0"/>
              </a:avLst>
            </a:prstGeom>
            <a:solidFill>
              <a:srgbClr val="FCB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677B30A-ED1F-446B-9CA9-696B47DA9D3B}"/>
              </a:ext>
            </a:extLst>
          </p:cNvPr>
          <p:cNvSpPr txBox="1"/>
          <p:nvPr/>
        </p:nvSpPr>
        <p:spPr>
          <a:xfrm>
            <a:off x="7073869" y="3468847"/>
            <a:ext cx="3788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>
                <a:latin typeface="말싸미815" panose="02020600000000000000" pitchFamily="18" charset="-127"/>
                <a:ea typeface="말싸미815" panose="02020600000000000000" pitchFamily="18" charset="-127"/>
              </a:rPr>
              <a:t>를</a:t>
            </a:r>
            <a:r>
              <a:rPr lang="ko-KR" altLang="en-US" sz="3200" dirty="0">
                <a:latin typeface="말싸미815" panose="02020600000000000000" pitchFamily="18" charset="-127"/>
                <a:ea typeface="말싸미815" panose="02020600000000000000" pitchFamily="18" charset="-127"/>
              </a:rPr>
              <a:t> 함께하는 사람들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46280B-BF6E-4B96-B2A1-41ED34E10263}"/>
              </a:ext>
            </a:extLst>
          </p:cNvPr>
          <p:cNvSpPr txBox="1"/>
          <p:nvPr/>
        </p:nvSpPr>
        <p:spPr>
          <a:xfrm>
            <a:off x="11644284" y="6379535"/>
            <a:ext cx="60645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70C0"/>
                </a:solidFill>
              </a:rPr>
              <a:t>이 페이지는 </a:t>
            </a:r>
            <a:r>
              <a:rPr lang="ko-KR" altLang="en-US" sz="2800" b="1" dirty="0" err="1">
                <a:solidFill>
                  <a:srgbClr val="0070C0"/>
                </a:solidFill>
              </a:rPr>
              <a:t>옵션입니당</a:t>
            </a:r>
            <a:r>
              <a:rPr lang="ko-KR" altLang="en-US" sz="2800" b="1" dirty="0">
                <a:solidFill>
                  <a:srgbClr val="0070C0"/>
                </a:solidFill>
              </a:rPr>
              <a:t> 우리 </a:t>
            </a:r>
            <a:r>
              <a:rPr lang="ko-KR" altLang="en-US" sz="2800" b="1" dirty="0" err="1">
                <a:solidFill>
                  <a:srgbClr val="0070C0"/>
                </a:solidFill>
              </a:rPr>
              <a:t>좋으라고</a:t>
            </a:r>
            <a:r>
              <a:rPr lang="ko-KR" altLang="en-US" sz="2800" b="1" dirty="0">
                <a:solidFill>
                  <a:srgbClr val="0070C0"/>
                </a:solidFill>
              </a:rPr>
              <a:t> 만들었어요 사이트에는 굳이 안 올려도 될 듯해요 </a:t>
            </a:r>
            <a:r>
              <a:rPr lang="ko-KR" altLang="en-US" sz="2800" b="1" dirty="0" err="1">
                <a:solidFill>
                  <a:srgbClr val="0070C0"/>
                </a:solidFill>
              </a:rPr>
              <a:t>ㅎㅎㅎ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021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DBF4F2C-7794-457A-8973-35AAEEBE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077" y="3782266"/>
            <a:ext cx="6066428" cy="36166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AF6B31-A631-49F9-A305-EE0D7E168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95" y="2628598"/>
            <a:ext cx="5771998" cy="4078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73EC77-3F19-4BBF-86D1-4EAF9DBC7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24" y="3178786"/>
            <a:ext cx="6180186" cy="3785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91BFC-D6CC-4690-95D9-E92C05A393CF}"/>
              </a:ext>
            </a:extLst>
          </p:cNvPr>
          <p:cNvSpPr txBox="1"/>
          <p:nvPr/>
        </p:nvSpPr>
        <p:spPr>
          <a:xfrm>
            <a:off x="1963334" y="4568884"/>
            <a:ext cx="527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네</a:t>
            </a:r>
            <a:r>
              <a:rPr lang="en-US" altLang="ko-KR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 </a:t>
            </a:r>
            <a:r>
              <a:rPr lang="ko-KR" altLang="en-US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수행평가요</a:t>
            </a:r>
            <a:r>
              <a:rPr lang="en-US" altLang="ko-KR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</a:p>
        </p:txBody>
      </p:sp>
      <p:pic>
        <p:nvPicPr>
          <p:cNvPr id="1026" name="Picture 2" descr="https://www.manualfactory.net/wp-content/uploads/jb-featured-image-powerpoint.jpg">
            <a:extLst>
              <a:ext uri="{FF2B5EF4-FFF2-40B4-BE49-F238E27FC236}">
                <a16:creationId xmlns:a16="http://schemas.microsoft.com/office/drawing/2014/main" id="{07E96070-31FC-42CB-9E46-4FB260FA7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974" y1="24750" x2="46842" y2="53250"/>
                        <a14:foregroundMark x1="46842" y1="53250" x2="47105" y2="56250"/>
                        <a14:foregroundMark x1="42237" y1="47250" x2="42237" y2="47250"/>
                        <a14:foregroundMark x1="58816" y1="36250" x2="58816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05" t="11579" r="25098" b="12644"/>
          <a:stretch/>
        </p:blipFill>
        <p:spPr bwMode="auto">
          <a:xfrm>
            <a:off x="2783906" y="1506871"/>
            <a:ext cx="2045025" cy="179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DC6A66-F54C-4E8C-BEF9-89E8E4F3D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221" y="6706908"/>
            <a:ext cx="3553289" cy="35532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2DF875-D9FE-4D11-89C3-A1F43634E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91" y="6706909"/>
            <a:ext cx="3553289" cy="35532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63CCBA-43D6-4678-9850-AB361A6FC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61" y="6706910"/>
            <a:ext cx="3553289" cy="3553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EA1679-1C90-4B3F-B6EE-0C24E1157AB0}"/>
              </a:ext>
            </a:extLst>
          </p:cNvPr>
          <p:cNvSpPr txBox="1"/>
          <p:nvPr/>
        </p:nvSpPr>
        <p:spPr>
          <a:xfrm>
            <a:off x="13130608" y="5128917"/>
            <a:ext cx="527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네</a:t>
            </a:r>
            <a:r>
              <a:rPr lang="en-US" altLang="ko-KR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 </a:t>
            </a:r>
            <a:r>
              <a:rPr lang="ko-KR" altLang="en-US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강연자료요</a:t>
            </a:r>
            <a:r>
              <a:rPr lang="en-US" altLang="ko-KR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56CB1E-EB72-469E-83CF-71A93B75DBFF}"/>
              </a:ext>
            </a:extLst>
          </p:cNvPr>
          <p:cNvSpPr txBox="1"/>
          <p:nvPr/>
        </p:nvSpPr>
        <p:spPr>
          <a:xfrm>
            <a:off x="8683494" y="4126888"/>
            <a:ext cx="527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네</a:t>
            </a:r>
            <a:r>
              <a:rPr lang="en-US" altLang="ko-KR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 </a:t>
            </a:r>
            <a:r>
              <a:rPr lang="ko-KR" altLang="en-US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팀플이요</a:t>
            </a:r>
            <a:r>
              <a:rPr lang="en-US" altLang="ko-KR" sz="4800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8B8116-6F93-43B0-A632-CBB9246F0857}"/>
              </a:ext>
            </a:extLst>
          </p:cNvPr>
          <p:cNvSpPr txBox="1"/>
          <p:nvPr/>
        </p:nvSpPr>
        <p:spPr>
          <a:xfrm>
            <a:off x="4833293" y="2100837"/>
            <a:ext cx="11660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이런 상황에서 우리는 파워포인트를 떠올리게 됩니다</a:t>
            </a:r>
            <a:r>
              <a:rPr lang="en-US" altLang="ko-KR" sz="40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.</a:t>
            </a:r>
            <a:endParaRPr lang="ko-KR" altLang="en-US" sz="4000" dirty="0">
              <a:latin typeface="MyLotte_Medium" panose="020B0600000000000000" pitchFamily="50" charset="-127"/>
              <a:ea typeface="MyLotte_Medium" panose="020B0600000000000000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1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0BC72D-0E7E-4E34-813D-8EADC24ECD96}"/>
              </a:ext>
            </a:extLst>
          </p:cNvPr>
          <p:cNvGrpSpPr>
            <a:grpSpLocks noChangeAspect="1"/>
          </p:cNvGrpSpPr>
          <p:nvPr/>
        </p:nvGrpSpPr>
        <p:grpSpPr>
          <a:xfrm>
            <a:off x="104653" y="1675887"/>
            <a:ext cx="4168140" cy="1084312"/>
            <a:chOff x="294114" y="1726546"/>
            <a:chExt cx="3789218" cy="98573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0BDAB20-FC79-4F9A-8FF3-E03C6016C4C4}"/>
                </a:ext>
              </a:extLst>
            </p:cNvPr>
            <p:cNvSpPr/>
            <p:nvPr/>
          </p:nvSpPr>
          <p:spPr>
            <a:xfrm>
              <a:off x="1342417" y="1726546"/>
              <a:ext cx="1692613" cy="985738"/>
            </a:xfrm>
            <a:prstGeom prst="rect">
              <a:avLst/>
            </a:prstGeom>
            <a:solidFill>
              <a:srgbClr val="D9535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yLotte_Medium" panose="020B0600000000000000" pitchFamily="50" charset="-127"/>
                <a:ea typeface="MyLotte_Medium" panose="020B0600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D2E4F3-70E5-4643-BA5B-EAC5E4A9420D}"/>
                </a:ext>
              </a:extLst>
            </p:cNvPr>
            <p:cNvSpPr txBox="1"/>
            <p:nvPr/>
          </p:nvSpPr>
          <p:spPr>
            <a:xfrm>
              <a:off x="294114" y="1757750"/>
              <a:ext cx="3789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yLotte_Medium" panose="020B0600000000000000" pitchFamily="50" charset="-127"/>
                  <a:ea typeface="MyLotte_Medium" panose="020B0600000000000000" pitchFamily="50" charset="-127"/>
                </a:rPr>
                <a:t>이상</a:t>
              </a:r>
              <a:endPara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Lotte_Medium" panose="020B0600000000000000" pitchFamily="50" charset="-127"/>
                <a:ea typeface="MyLotte_Medium" panose="020B0600000000000000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9F1E944-9CC1-479D-B952-7DDC8CFB6E62}"/>
              </a:ext>
            </a:extLst>
          </p:cNvPr>
          <p:cNvSpPr txBox="1"/>
          <p:nvPr/>
        </p:nvSpPr>
        <p:spPr>
          <a:xfrm>
            <a:off x="3210185" y="9114953"/>
            <a:ext cx="14789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그러나</a:t>
            </a:r>
            <a:r>
              <a:rPr lang="en-US" altLang="ko-KR" sz="40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,</a:t>
            </a:r>
            <a:r>
              <a:rPr lang="ko-KR" altLang="en-US" sz="40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 깔끔한 </a:t>
            </a:r>
            <a:r>
              <a:rPr lang="en-US" altLang="ko-KR" sz="40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PPT</a:t>
            </a:r>
            <a:r>
              <a:rPr lang="ko-KR" altLang="en-US" sz="40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를 쉽고 빠르게 만들기란 쉽지 않습니다</a:t>
            </a:r>
            <a:r>
              <a:rPr lang="en-US" altLang="ko-KR" sz="40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05B0EE-5AC7-4E9A-B059-2B49C82DF4D4}"/>
              </a:ext>
            </a:extLst>
          </p:cNvPr>
          <p:cNvGrpSpPr>
            <a:grpSpLocks noChangeAspect="1"/>
          </p:cNvGrpSpPr>
          <p:nvPr/>
        </p:nvGrpSpPr>
        <p:grpSpPr>
          <a:xfrm>
            <a:off x="11259699" y="1643908"/>
            <a:ext cx="2521073" cy="1084312"/>
            <a:chOff x="1042780" y="1726546"/>
            <a:chExt cx="2291884" cy="9857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684D385-72F8-4E30-A10C-EA960A058F7F}"/>
                </a:ext>
              </a:extLst>
            </p:cNvPr>
            <p:cNvSpPr/>
            <p:nvPr/>
          </p:nvSpPr>
          <p:spPr>
            <a:xfrm>
              <a:off x="1342417" y="1726546"/>
              <a:ext cx="1692613" cy="985738"/>
            </a:xfrm>
            <a:prstGeom prst="rect">
              <a:avLst/>
            </a:prstGeom>
            <a:solidFill>
              <a:srgbClr val="FCB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yLotte_Medium" panose="020B0600000000000000" pitchFamily="50" charset="-127"/>
                <a:ea typeface="MyLotte_Medium" panose="020B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87B6D3-CCF1-41F8-BF2B-5FAEE4B757B0}"/>
                </a:ext>
              </a:extLst>
            </p:cNvPr>
            <p:cNvSpPr txBox="1"/>
            <p:nvPr/>
          </p:nvSpPr>
          <p:spPr>
            <a:xfrm>
              <a:off x="1042780" y="1786821"/>
              <a:ext cx="2291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yLotte_Medium" panose="020B0600000000000000" pitchFamily="50" charset="-127"/>
                  <a:ea typeface="MyLotte_Medium" panose="020B0600000000000000" pitchFamily="50" charset="-127"/>
                </a:rPr>
                <a:t>현실</a:t>
              </a:r>
              <a:endPara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Lotte_Medium" panose="020B0600000000000000" pitchFamily="50" charset="-127"/>
                <a:ea typeface="MyLotte_Medium" panose="020B0600000000000000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197785B-A683-416B-A0B9-A6C0569E4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229" y="5766525"/>
            <a:ext cx="4230054" cy="2379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5F5529-FBFD-4C70-835D-6D24BE624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300" y="3187421"/>
            <a:ext cx="4230054" cy="2379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32BF8E-6638-4238-9EFE-4E42C93D6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85" y="3165212"/>
            <a:ext cx="3904801" cy="21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96D460-CF61-4F91-8D5A-9ED15ADEE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098" y="3165212"/>
            <a:ext cx="3904801" cy="21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454943-8BA6-4CC1-B96A-0C458CDFB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785" y="5706555"/>
            <a:ext cx="3904801" cy="21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787080-B077-44D3-9B00-40633A3F8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6097" y="5706555"/>
            <a:ext cx="3904801" cy="219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 descr="zigzag iconì ëí ì´ë¯¸ì§ ê²ìê²°ê³¼">
            <a:extLst>
              <a:ext uri="{FF2B5EF4-FFF2-40B4-BE49-F238E27FC236}">
                <a16:creationId xmlns:a16="http://schemas.microsoft.com/office/drawing/2014/main" id="{B4124184-5972-4C93-BD20-1A6A8149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0000" l="10000" r="90000">
                        <a14:foregroundMark x1="54000" y1="6944" x2="54000" y2="6944"/>
                        <a14:foregroundMark x1="54857" y1="3333" x2="55429" y2="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2" y="2233409"/>
            <a:ext cx="2521073" cy="706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íë ííë¦¬ì¹´ì ëí ì´ë¯¸ì§ ê²ìê²°ê³¼">
            <a:extLst>
              <a:ext uri="{FF2B5EF4-FFF2-40B4-BE49-F238E27FC236}">
                <a16:creationId xmlns:a16="http://schemas.microsoft.com/office/drawing/2014/main" id="{84393208-6A6D-46BF-8E7C-A8210EA67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17" b="93320" l="9960" r="89906">
                        <a14:foregroundMark x1="23553" y1="30769" x2="23553" y2="30769"/>
                        <a14:foregroundMark x1="44684" y1="9919" x2="44684" y2="9919"/>
                        <a14:foregroundMark x1="40108" y1="91093" x2="40108" y2="91093"/>
                        <a14:foregroundMark x1="50336" y1="92510" x2="50336" y2="92510"/>
                        <a14:foregroundMark x1="39569" y1="93320" x2="39569" y2="93320"/>
                        <a14:backgroundMark x1="18304" y1="46356" x2="20996" y2="7895"/>
                        <a14:backgroundMark x1="24226" y1="12348" x2="37820" y2="18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5885" y="4560079"/>
            <a:ext cx="3303572" cy="21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CAF7982-F422-4CE1-995A-E177FB8724A5}"/>
              </a:ext>
            </a:extLst>
          </p:cNvPr>
          <p:cNvSpPr>
            <a:spLocks noChangeAspect="1"/>
          </p:cNvSpPr>
          <p:nvPr/>
        </p:nvSpPr>
        <p:spPr>
          <a:xfrm>
            <a:off x="9374962" y="8945708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67064EF-3F65-49A6-8017-0D68A934E80A}"/>
              </a:ext>
            </a:extLst>
          </p:cNvPr>
          <p:cNvSpPr>
            <a:spLocks noChangeAspect="1"/>
          </p:cNvSpPr>
          <p:nvPr/>
        </p:nvSpPr>
        <p:spPr>
          <a:xfrm>
            <a:off x="9794970" y="8945708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8EDF8ED-0E9E-4613-84D7-B346F49020A8}"/>
              </a:ext>
            </a:extLst>
          </p:cNvPr>
          <p:cNvSpPr>
            <a:spLocks noChangeAspect="1"/>
          </p:cNvSpPr>
          <p:nvPr/>
        </p:nvSpPr>
        <p:spPr>
          <a:xfrm>
            <a:off x="10453812" y="8945708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78F456A-B62F-4812-8CF1-6151C81520CC}"/>
              </a:ext>
            </a:extLst>
          </p:cNvPr>
          <p:cNvSpPr>
            <a:spLocks noChangeAspect="1"/>
          </p:cNvSpPr>
          <p:nvPr/>
        </p:nvSpPr>
        <p:spPr>
          <a:xfrm>
            <a:off x="10914460" y="8945708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F4AE804-81FD-4C29-A6A5-BAD5A654B048}"/>
              </a:ext>
            </a:extLst>
          </p:cNvPr>
          <p:cNvSpPr>
            <a:spLocks noChangeAspect="1"/>
          </p:cNvSpPr>
          <p:nvPr/>
        </p:nvSpPr>
        <p:spPr>
          <a:xfrm>
            <a:off x="11372945" y="8945708"/>
            <a:ext cx="121024" cy="12102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22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CB854-4EA7-4C8C-84DA-6DC203679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18" y="3133731"/>
            <a:ext cx="17380534" cy="6095330"/>
          </a:xfrm>
        </p:spPr>
        <p:txBody>
          <a:bodyPr/>
          <a:lstStyle/>
          <a:p>
            <a:pPr marL="723900" indent="-723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검색창에 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“</a:t>
            </a:r>
            <a:r>
              <a:rPr lang="en-US" altLang="ko-KR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PPT </a:t>
            </a:r>
            <a:r>
              <a:rPr lang="ko-KR" altLang="en-US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빨리 만들기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”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를 치고 있나요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?</a:t>
            </a:r>
          </a:p>
          <a:p>
            <a:pPr marL="723900" indent="-723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내 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PPT 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좀 누가 </a:t>
            </a:r>
            <a:r>
              <a:rPr lang="ko-KR" altLang="en-US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대신 만들어 줬으면 좋겠다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고 생각하나요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?</a:t>
            </a:r>
          </a:p>
          <a:p>
            <a:pPr marL="723900" indent="-723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다양한 템플릿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을 한 곳에서 모아볼 수 있었으면 좋겠나요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?</a:t>
            </a:r>
          </a:p>
          <a:p>
            <a:pPr marL="723900" indent="-723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 PPT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 만들 때 </a:t>
            </a:r>
            <a:r>
              <a:rPr lang="ko-KR" altLang="en-US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색감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과 </a:t>
            </a:r>
            <a:r>
              <a:rPr lang="ko-KR" altLang="en-US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디자인 틀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 찾느라 하루가 다 지나가나요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70EE0-832A-4138-982A-F7BF2CFD07E7}"/>
              </a:ext>
            </a:extLst>
          </p:cNvPr>
          <p:cNvSpPr txBox="1"/>
          <p:nvPr/>
        </p:nvSpPr>
        <p:spPr>
          <a:xfrm>
            <a:off x="2317897" y="1722475"/>
            <a:ext cx="4912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말싸미815" panose="02020600000000000000" pitchFamily="18" charset="-127"/>
                <a:ea typeface="말싸미815" panose="02020600000000000000" pitchFamily="18" charset="-127"/>
              </a:rPr>
              <a:t>혹시</a:t>
            </a:r>
            <a:r>
              <a:rPr lang="en-US" altLang="ko-KR" sz="7200" dirty="0">
                <a:latin typeface="말싸미815" panose="02020600000000000000" pitchFamily="18" charset="-127"/>
                <a:ea typeface="말싸미815" panose="02020600000000000000" pitchFamily="18" charset="-127"/>
              </a:rPr>
              <a:t>...</a:t>
            </a:r>
            <a:endParaRPr lang="ko-KR" altLang="en-US" sz="7200" dirty="0"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84FDB-DA3E-4BCA-AD39-9D7AB9798A07}"/>
              </a:ext>
            </a:extLst>
          </p:cNvPr>
          <p:cNvSpPr txBox="1"/>
          <p:nvPr/>
        </p:nvSpPr>
        <p:spPr>
          <a:xfrm>
            <a:off x="7230139" y="8705192"/>
            <a:ext cx="1074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dirty="0">
                <a:latin typeface="말싸미815" panose="02020600000000000000" pitchFamily="18" charset="-127"/>
                <a:ea typeface="말싸미815" panose="02020600000000000000" pitchFamily="18" charset="-127"/>
              </a:rPr>
              <a:t>이런 생각 해본 적 있나요</a:t>
            </a:r>
            <a:r>
              <a:rPr lang="en-US" altLang="ko-KR" sz="7200" dirty="0">
                <a:latin typeface="말싸미815" panose="02020600000000000000" pitchFamily="18" charset="-127"/>
                <a:ea typeface="말싸미815" panose="02020600000000000000" pitchFamily="18" charset="-127"/>
              </a:rPr>
              <a:t>?</a:t>
            </a:r>
            <a:endParaRPr lang="ko-KR" altLang="en-US" sz="7200" dirty="0"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88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074FA-780C-44AB-876F-C9CBE6EED72F}"/>
              </a:ext>
            </a:extLst>
          </p:cNvPr>
          <p:cNvSpPr txBox="1"/>
          <p:nvPr/>
        </p:nvSpPr>
        <p:spPr>
          <a:xfrm>
            <a:off x="1519828" y="2102059"/>
            <a:ext cx="6136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그래서 준비했습니다</a:t>
            </a:r>
            <a:r>
              <a:rPr lang="en-US" altLang="ko-KR" sz="36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-!</a:t>
            </a:r>
            <a:endParaRPr lang="ko-KR" altLang="en-US" sz="3600" dirty="0">
              <a:latin typeface="MyLotte_Medium" panose="020B0600000000000000" pitchFamily="50" charset="-127"/>
              <a:ea typeface="MyLotte_Medium" panose="020B06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81036B0-EE5A-4056-AA5B-146D81C25AAC}"/>
              </a:ext>
            </a:extLst>
          </p:cNvPr>
          <p:cNvSpPr txBox="1">
            <a:spLocks/>
          </p:cNvSpPr>
          <p:nvPr/>
        </p:nvSpPr>
        <p:spPr>
          <a:xfrm>
            <a:off x="6183242" y="4968924"/>
            <a:ext cx="8877353" cy="20874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43990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9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ko-KR" altLang="en-US" sz="13800" dirty="0" err="1">
                <a:solidFill>
                  <a:srgbClr val="D953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파</a:t>
            </a:r>
            <a:r>
              <a:rPr lang="ko-KR" altLang="en-US" sz="13800" dirty="0" err="1">
                <a:solidFill>
                  <a:srgbClr val="FCB9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포</a:t>
            </a:r>
            <a:r>
              <a:rPr lang="ko-KR" altLang="en-US" sz="13800" dirty="0" err="1">
                <a:solidFill>
                  <a:srgbClr val="D953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리</a:t>
            </a:r>
            <a:r>
              <a:rPr lang="ko-KR" altLang="en-US" sz="13800" dirty="0" err="1">
                <a:solidFill>
                  <a:srgbClr val="FCB9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카</a:t>
            </a:r>
            <a:endParaRPr lang="ko-KR" altLang="en-US" sz="13800" dirty="0">
              <a:solidFill>
                <a:srgbClr val="FCB9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7B8A1-1631-4A57-BE19-CC2AEB48D89E}"/>
              </a:ext>
            </a:extLst>
          </p:cNvPr>
          <p:cNvSpPr txBox="1"/>
          <p:nvPr/>
        </p:nvSpPr>
        <p:spPr>
          <a:xfrm>
            <a:off x="6483092" y="6719776"/>
            <a:ext cx="923330" cy="1041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0C0F8-178A-436E-AD2D-9B8279B98D2E}"/>
              </a:ext>
            </a:extLst>
          </p:cNvPr>
          <p:cNvSpPr txBox="1"/>
          <p:nvPr/>
        </p:nvSpPr>
        <p:spPr>
          <a:xfrm>
            <a:off x="8889593" y="6719777"/>
            <a:ext cx="923330" cy="2679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dirty="0" err="1">
                <a:latin typeface="MyLotte_Medium" panose="020B0600000000000000" pitchFamily="50" charset="-127"/>
                <a:ea typeface="MyLotte_Medium" panose="020B0600000000000000" pitchFamily="50" charset="-127"/>
              </a:rPr>
              <a:t>인트를</a:t>
            </a:r>
            <a:endParaRPr lang="ko-KR" altLang="en-US" sz="4800" dirty="0">
              <a:latin typeface="MyLotte_Medium" panose="020B0600000000000000" pitchFamily="50" charset="-127"/>
              <a:ea typeface="MyLotte_Medium" panose="020B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FF7884-1FD8-4154-A4BC-BEF9324FF26C}"/>
              </a:ext>
            </a:extLst>
          </p:cNvPr>
          <p:cNvSpPr txBox="1"/>
          <p:nvPr/>
        </p:nvSpPr>
        <p:spPr>
          <a:xfrm>
            <a:off x="11366185" y="6744587"/>
            <a:ext cx="923330" cy="2679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하게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7066FB-05C3-4FF5-8D5E-3F4C9460AB64}"/>
              </a:ext>
            </a:extLst>
          </p:cNvPr>
          <p:cNvSpPr txBox="1"/>
          <p:nvPr/>
        </p:nvSpPr>
        <p:spPr>
          <a:xfrm>
            <a:off x="11366185" y="2809945"/>
            <a:ext cx="923330" cy="26011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쉽고 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1A084-41F1-438C-8F25-7ACE3B75C384}"/>
              </a:ext>
            </a:extLst>
          </p:cNvPr>
          <p:cNvSpPr txBox="1"/>
          <p:nvPr/>
        </p:nvSpPr>
        <p:spPr>
          <a:xfrm>
            <a:off x="13730157" y="2200822"/>
            <a:ext cx="923330" cy="32102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만들어 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D5476-7271-4785-9F0B-B675D1BF44B1}"/>
              </a:ext>
            </a:extLst>
          </p:cNvPr>
          <p:cNvSpPr txBox="1"/>
          <p:nvPr/>
        </p:nvSpPr>
        <p:spPr>
          <a:xfrm>
            <a:off x="13914256" y="6586469"/>
            <a:ext cx="616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?</a:t>
            </a:r>
            <a:endParaRPr lang="ko-KR" altLang="en-US" sz="4800" dirty="0">
              <a:latin typeface="MyLotte_Medium" panose="020B0600000000000000" pitchFamily="50" charset="-127"/>
              <a:ea typeface="MyLotte_Medium" panose="020B0600000000000000" pitchFamily="50" charset="-127"/>
            </a:endParaRPr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E3861E9A-0563-4A53-BF93-322F6DA8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4443">
            <a:off x="5096175" y="4238632"/>
            <a:ext cx="1087067" cy="102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ê´ë ¨ ì´ë¯¸ì§">
            <a:extLst>
              <a:ext uri="{FF2B5EF4-FFF2-40B4-BE49-F238E27FC236}">
                <a16:creationId xmlns:a16="http://schemas.microsoft.com/office/drawing/2014/main" id="{9016E89F-F051-48E7-AB99-2DFC7E328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5104">
            <a:off x="15258646" y="6727587"/>
            <a:ext cx="1087067" cy="102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3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80A7F00-3911-4E2F-A3B2-133667D39101}"/>
              </a:ext>
            </a:extLst>
          </p:cNvPr>
          <p:cNvSpPr/>
          <p:nvPr/>
        </p:nvSpPr>
        <p:spPr>
          <a:xfrm>
            <a:off x="6551558" y="2878477"/>
            <a:ext cx="6096528" cy="6988537"/>
          </a:xfrm>
          <a:prstGeom prst="rect">
            <a:avLst/>
          </a:prstGeom>
          <a:solidFill>
            <a:srgbClr val="FCE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C13F7-4E3E-41A3-8286-87F40906E3E1}"/>
              </a:ext>
            </a:extLst>
          </p:cNvPr>
          <p:cNvSpPr txBox="1"/>
          <p:nvPr/>
        </p:nvSpPr>
        <p:spPr>
          <a:xfrm>
            <a:off x="9090145" y="4164305"/>
            <a:ext cx="3168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8000" dirty="0" err="1">
                <a:ln w="0">
                  <a:solidFill>
                    <a:srgbClr val="F90000"/>
                  </a:solidFill>
                </a:ln>
                <a:solidFill>
                  <a:srgbClr val="F90000"/>
                </a:solidFill>
                <a:latin typeface="말싸미815" panose="02020600000000000000" pitchFamily="18" charset="-127"/>
                <a:ea typeface="말싸미815" panose="02020600000000000000" pitchFamily="18" charset="-127"/>
              </a:rPr>
              <a:t>피피티</a:t>
            </a:r>
            <a:endParaRPr lang="en-US" altLang="ko-KR" sz="8000" dirty="0">
              <a:ln w="0">
                <a:solidFill>
                  <a:srgbClr val="F90000"/>
                </a:solidFill>
              </a:ln>
              <a:solidFill>
                <a:srgbClr val="F90000"/>
              </a:solidFill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63E57-2C16-4781-97EB-48DBE3E56700}"/>
              </a:ext>
            </a:extLst>
          </p:cNvPr>
          <p:cNvSpPr txBox="1"/>
          <p:nvPr/>
        </p:nvSpPr>
        <p:spPr>
          <a:xfrm>
            <a:off x="7533792" y="5262254"/>
            <a:ext cx="6171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0">
                  <a:solidFill>
                    <a:srgbClr val="F90000"/>
                  </a:solidFill>
                </a:ln>
                <a:solidFill>
                  <a:srgbClr val="F90000"/>
                </a:solidFill>
                <a:latin typeface="말싸미815" panose="02020600000000000000" pitchFamily="18" charset="-127"/>
                <a:ea typeface="말싸미815" panose="02020600000000000000" pitchFamily="18" charset="-127"/>
              </a:rPr>
              <a:t>PAPORIKA POWERPOINT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DFC68A4-20A2-472E-8692-ED84D804F505}"/>
              </a:ext>
            </a:extLst>
          </p:cNvPr>
          <p:cNvSpPr/>
          <p:nvPr/>
        </p:nvSpPr>
        <p:spPr>
          <a:xfrm flipV="1">
            <a:off x="6552574" y="5894282"/>
            <a:ext cx="6096528" cy="4208841"/>
          </a:xfrm>
          <a:custGeom>
            <a:avLst/>
            <a:gdLst>
              <a:gd name="connsiteX0" fmla="*/ 1626647 w 6096528"/>
              <a:gd name="connsiteY0" fmla="*/ 4208817 h 4208841"/>
              <a:gd name="connsiteX1" fmla="*/ 6096528 w 6096528"/>
              <a:gd name="connsiteY1" fmla="*/ 3418832 h 4208841"/>
              <a:gd name="connsiteX2" fmla="*/ 6096528 w 6096528"/>
              <a:gd name="connsiteY2" fmla="*/ 0 h 4208841"/>
              <a:gd name="connsiteX3" fmla="*/ 6095512 w 6096528"/>
              <a:gd name="connsiteY3" fmla="*/ 0 h 4208841"/>
              <a:gd name="connsiteX4" fmla="*/ 6095512 w 6096528"/>
              <a:gd name="connsiteY4" fmla="*/ 3205144 h 4208841"/>
              <a:gd name="connsiteX5" fmla="*/ 276015 w 6096528"/>
              <a:gd name="connsiteY5" fmla="*/ 3831152 h 4208841"/>
              <a:gd name="connsiteX6" fmla="*/ 0 w 6096528"/>
              <a:gd name="connsiteY6" fmla="*/ 3767880 h 4208841"/>
              <a:gd name="connsiteX7" fmla="*/ 0 w 6096528"/>
              <a:gd name="connsiteY7" fmla="*/ 3981335 h 4208841"/>
              <a:gd name="connsiteX8" fmla="*/ 1626647 w 6096528"/>
              <a:gd name="connsiteY8" fmla="*/ 4208817 h 420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528" h="4208841">
                <a:moveTo>
                  <a:pt x="1626647" y="4208817"/>
                </a:moveTo>
                <a:cubicBezTo>
                  <a:pt x="3194128" y="4213899"/>
                  <a:pt x="3715072" y="3418832"/>
                  <a:pt x="6096528" y="3418832"/>
                </a:cubicBezTo>
                <a:lnTo>
                  <a:pt x="6096528" y="0"/>
                </a:lnTo>
                <a:lnTo>
                  <a:pt x="6095512" y="0"/>
                </a:lnTo>
                <a:lnTo>
                  <a:pt x="6095512" y="3205144"/>
                </a:lnTo>
                <a:cubicBezTo>
                  <a:pt x="3142506" y="3205144"/>
                  <a:pt x="3050225" y="4427639"/>
                  <a:pt x="276015" y="3831152"/>
                </a:cubicBezTo>
                <a:lnTo>
                  <a:pt x="0" y="3767880"/>
                </a:lnTo>
                <a:lnTo>
                  <a:pt x="0" y="3981335"/>
                </a:lnTo>
                <a:cubicBezTo>
                  <a:pt x="666808" y="4143239"/>
                  <a:pt x="1187752" y="4207394"/>
                  <a:pt x="1626647" y="42088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4BBAD06-350C-4CFC-AF51-45E6DB6D4EBA}"/>
              </a:ext>
            </a:extLst>
          </p:cNvPr>
          <p:cNvSpPr txBox="1">
            <a:spLocks/>
          </p:cNvSpPr>
          <p:nvPr/>
        </p:nvSpPr>
        <p:spPr>
          <a:xfrm>
            <a:off x="1319946" y="2029549"/>
            <a:ext cx="16559332" cy="1265742"/>
          </a:xfrm>
          <a:prstGeom prst="rect">
            <a:avLst/>
          </a:prstGeom>
        </p:spPr>
        <p:txBody>
          <a:bodyPr/>
          <a:lstStyle>
            <a:lvl1pPr marL="359976" indent="-359976" algn="l" defTabSz="1439906" rtl="0" eaLnBrk="1" latinLnBrk="1" hangingPunct="1">
              <a:lnSpc>
                <a:spcPct val="90000"/>
              </a:lnSpc>
              <a:spcBef>
                <a:spcPts val="1575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929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9882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1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19835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39788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59741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79693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646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19599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1. </a:t>
            </a:r>
            <a:r>
              <a:rPr lang="ko-KR" altLang="en-US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내용 위주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의 단순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&amp;</a:t>
            </a:r>
            <a:r>
              <a:rPr lang="ko-KR" altLang="en-US" sz="4800" dirty="0" err="1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깔끔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 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PPT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는 </a:t>
            </a:r>
            <a:r>
              <a:rPr lang="en-US" altLang="ko-KR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3</a:t>
            </a:r>
            <a:r>
              <a:rPr lang="ko-KR" altLang="en-US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분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 만에 만들어 </a:t>
            </a:r>
            <a:r>
              <a:rPr lang="ko-KR" altLang="en-US" sz="4800" dirty="0" err="1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드릴게요</a:t>
            </a:r>
            <a:endParaRPr lang="en-US" altLang="ko-KR" sz="4800" dirty="0">
              <a:latin typeface="MyLotte_Medium" panose="020B0600000000000000" pitchFamily="50" charset="-127"/>
              <a:ea typeface="MyLotte_Medium" panose="020B0600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5" name="순서도: 문서 4">
            <a:extLst>
              <a:ext uri="{FF2B5EF4-FFF2-40B4-BE49-F238E27FC236}">
                <a16:creationId xmlns:a16="http://schemas.microsoft.com/office/drawing/2014/main" id="{6CA2DF50-B3D0-43FA-85BA-FDBD5F8E0CED}"/>
              </a:ext>
            </a:extLst>
          </p:cNvPr>
          <p:cNvSpPr/>
          <p:nvPr/>
        </p:nvSpPr>
        <p:spPr>
          <a:xfrm flipV="1">
            <a:off x="6551558" y="6052575"/>
            <a:ext cx="6097544" cy="4071813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ì¤ëê¸° 3ë¶ì¹´ë ì ëí ì´ë¯¸ì§ ê²ìê²°ê³¼">
            <a:extLst>
              <a:ext uri="{FF2B5EF4-FFF2-40B4-BE49-F238E27FC236}">
                <a16:creationId xmlns:a16="http://schemas.microsoft.com/office/drawing/2014/main" id="{9DD5697F-13B5-446B-B109-CDACC2039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188" r="27750" b="76185"/>
          <a:stretch/>
        </p:blipFill>
        <p:spPr bwMode="auto">
          <a:xfrm>
            <a:off x="10135168" y="3485999"/>
            <a:ext cx="1543874" cy="7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B09B8D2-6A41-4473-944D-858730A405F7}"/>
              </a:ext>
            </a:extLst>
          </p:cNvPr>
          <p:cNvSpPr/>
          <p:nvPr/>
        </p:nvSpPr>
        <p:spPr>
          <a:xfrm>
            <a:off x="6984944" y="3626297"/>
            <a:ext cx="1811547" cy="1635957"/>
          </a:xfrm>
          <a:prstGeom prst="roundRect">
            <a:avLst>
              <a:gd name="adj" fmla="val 35650"/>
            </a:avLst>
          </a:prstGeom>
          <a:solidFill>
            <a:schemeClr val="bg1">
              <a:lumMod val="95000"/>
            </a:schemeClr>
          </a:solidFill>
          <a:ln w="69850">
            <a:solidFill>
              <a:srgbClr val="F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F213A5-AEF5-4D6C-8F66-1C228B8BC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53" y="3692649"/>
            <a:ext cx="2121317" cy="1590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FCB6D76-75A3-478E-B70B-B2EFED72646F}"/>
              </a:ext>
            </a:extLst>
          </p:cNvPr>
          <p:cNvGrpSpPr/>
          <p:nvPr/>
        </p:nvGrpSpPr>
        <p:grpSpPr>
          <a:xfrm>
            <a:off x="9601200" y="5945227"/>
            <a:ext cx="2694766" cy="1035174"/>
            <a:chOff x="9660807" y="6114649"/>
            <a:chExt cx="2694766" cy="103517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E7FABD4-3CFB-4FD8-AADF-1D2005AA09F9}"/>
                </a:ext>
              </a:extLst>
            </p:cNvPr>
            <p:cNvSpPr/>
            <p:nvPr/>
          </p:nvSpPr>
          <p:spPr>
            <a:xfrm>
              <a:off x="9894497" y="6114649"/>
              <a:ext cx="2235830" cy="1035174"/>
            </a:xfrm>
            <a:prstGeom prst="ellipse">
              <a:avLst/>
            </a:prstGeom>
            <a:solidFill>
              <a:srgbClr val="F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EF4E0E-8B9E-4F7D-83E4-6393EF612CE3}"/>
                </a:ext>
              </a:extLst>
            </p:cNvPr>
            <p:cNvSpPr txBox="1"/>
            <p:nvPr/>
          </p:nvSpPr>
          <p:spPr>
            <a:xfrm>
              <a:off x="9660807" y="6275748"/>
              <a:ext cx="26947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200" dirty="0" err="1">
                  <a:solidFill>
                    <a:schemeClr val="bg1"/>
                  </a:solidFill>
                  <a:latin typeface="말싸미815" panose="02020600000000000000" pitchFamily="18" charset="-127"/>
                  <a:ea typeface="말싸미815" panose="02020600000000000000" pitchFamily="18" charset="-127"/>
                </a:rPr>
                <a:t>깔끔한맛</a:t>
              </a:r>
              <a:endParaRPr lang="ko-KR" altLang="en-US" sz="4200" dirty="0">
                <a:solidFill>
                  <a:schemeClr val="bg1"/>
                </a:solidFill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5899D15-0288-4DD8-A3F5-B2494441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047" y="8499967"/>
            <a:ext cx="2235829" cy="12576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439417-6D86-4141-A1C5-E3EE23047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214" y="6753575"/>
            <a:ext cx="2235830" cy="125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7C2DA4E-AD55-4D77-83B9-8F6767CAB37A}"/>
              </a:ext>
            </a:extLst>
          </p:cNvPr>
          <p:cNvSpPr/>
          <p:nvPr/>
        </p:nvSpPr>
        <p:spPr>
          <a:xfrm>
            <a:off x="745669" y="558418"/>
            <a:ext cx="17665749" cy="9682925"/>
          </a:xfrm>
          <a:prstGeom prst="roundRect">
            <a:avLst>
              <a:gd name="adj" fmla="val 4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0C6F32-CA90-4E9F-9F76-68F06A7444B0}"/>
              </a:ext>
            </a:extLst>
          </p:cNvPr>
          <p:cNvGrpSpPr>
            <a:grpSpLocks noChangeAspect="1"/>
          </p:cNvGrpSpPr>
          <p:nvPr/>
        </p:nvGrpSpPr>
        <p:grpSpPr>
          <a:xfrm>
            <a:off x="1281192" y="189778"/>
            <a:ext cx="394368" cy="995515"/>
            <a:chOff x="6743036" y="175848"/>
            <a:chExt cx="524905" cy="132503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A391753-BCFE-4570-8018-AAD0E3CAA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008F1AF-359E-40CB-8298-776BC0C1B71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A13443-B747-489F-A4CE-F6095D6A3DE0}"/>
              </a:ext>
            </a:extLst>
          </p:cNvPr>
          <p:cNvGrpSpPr>
            <a:grpSpLocks noChangeAspect="1"/>
          </p:cNvGrpSpPr>
          <p:nvPr/>
        </p:nvGrpSpPr>
        <p:grpSpPr>
          <a:xfrm>
            <a:off x="7211305" y="189778"/>
            <a:ext cx="394368" cy="995515"/>
            <a:chOff x="6743036" y="175848"/>
            <a:chExt cx="524905" cy="132503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8E36E86-2788-4779-A8CB-4446F44CB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C474C7B-E3D8-4528-8751-987A0A325A65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A9A198-EAB0-4884-95ED-FC6026BBB875}"/>
              </a:ext>
            </a:extLst>
          </p:cNvPr>
          <p:cNvGrpSpPr>
            <a:grpSpLocks noChangeAspect="1"/>
          </p:cNvGrpSpPr>
          <p:nvPr/>
        </p:nvGrpSpPr>
        <p:grpSpPr>
          <a:xfrm>
            <a:off x="2128351" y="189778"/>
            <a:ext cx="394368" cy="995515"/>
            <a:chOff x="6743036" y="175848"/>
            <a:chExt cx="524905" cy="132503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90B567E-2AE5-4798-8E08-3FE24FDD5D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B889770-9264-48AA-AAD5-9D02E2CA9ED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331865-42A6-4721-89BB-B9E50B0E872F}"/>
              </a:ext>
            </a:extLst>
          </p:cNvPr>
          <p:cNvGrpSpPr>
            <a:grpSpLocks noChangeAspect="1"/>
          </p:cNvGrpSpPr>
          <p:nvPr/>
        </p:nvGrpSpPr>
        <p:grpSpPr>
          <a:xfrm>
            <a:off x="6364146" y="189778"/>
            <a:ext cx="394368" cy="995515"/>
            <a:chOff x="6743036" y="175848"/>
            <a:chExt cx="524905" cy="132503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24F2E0-FE41-4DEC-A072-5531053C5F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ED09363-26C4-476A-8605-D7EF8E384C5D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045BC1F-BE4C-4EFF-BB5E-993761537F72}"/>
              </a:ext>
            </a:extLst>
          </p:cNvPr>
          <p:cNvGrpSpPr>
            <a:grpSpLocks noChangeAspect="1"/>
          </p:cNvGrpSpPr>
          <p:nvPr/>
        </p:nvGrpSpPr>
        <p:grpSpPr>
          <a:xfrm>
            <a:off x="4669828" y="189778"/>
            <a:ext cx="394368" cy="995515"/>
            <a:chOff x="6743036" y="175848"/>
            <a:chExt cx="524905" cy="132503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C218067-57B1-4422-B556-A88274BFD4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E2648F-05C0-4364-AAF7-530D3D7B375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39BF2-E791-4B16-8325-539CE8016F5F}"/>
              </a:ext>
            </a:extLst>
          </p:cNvPr>
          <p:cNvGrpSpPr>
            <a:grpSpLocks noChangeAspect="1"/>
          </p:cNvGrpSpPr>
          <p:nvPr/>
        </p:nvGrpSpPr>
        <p:grpSpPr>
          <a:xfrm>
            <a:off x="8058464" y="189778"/>
            <a:ext cx="394368" cy="995515"/>
            <a:chOff x="6743036" y="175848"/>
            <a:chExt cx="524905" cy="132503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C0A9967-F491-482A-8630-D0EFE71FE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8E5EE10-C95A-444D-992C-AE1CFB3C8363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755F8D-72E2-46AE-8555-879409642CE1}"/>
              </a:ext>
            </a:extLst>
          </p:cNvPr>
          <p:cNvGrpSpPr>
            <a:grpSpLocks noChangeAspect="1"/>
          </p:cNvGrpSpPr>
          <p:nvPr/>
        </p:nvGrpSpPr>
        <p:grpSpPr>
          <a:xfrm>
            <a:off x="2975510" y="189778"/>
            <a:ext cx="394368" cy="995515"/>
            <a:chOff x="6743036" y="175848"/>
            <a:chExt cx="524905" cy="132503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07F1477-A567-4C4A-99ED-A7C1CC227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665427B-4084-409B-AA58-73FBC0C34F6F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A77158-D65C-4615-A645-13EA53AC7DE3}"/>
              </a:ext>
            </a:extLst>
          </p:cNvPr>
          <p:cNvGrpSpPr>
            <a:grpSpLocks noChangeAspect="1"/>
          </p:cNvGrpSpPr>
          <p:nvPr/>
        </p:nvGrpSpPr>
        <p:grpSpPr>
          <a:xfrm>
            <a:off x="3822669" y="189778"/>
            <a:ext cx="394368" cy="995515"/>
            <a:chOff x="6743036" y="175848"/>
            <a:chExt cx="524905" cy="132503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78705A6-5B2C-414E-BAD8-9084FD0469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06F9FB7-EEBA-45B0-87E9-415BE32C73DC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A5087C-4258-45B0-85A9-304D44BBF15B}"/>
              </a:ext>
            </a:extLst>
          </p:cNvPr>
          <p:cNvGrpSpPr>
            <a:grpSpLocks noChangeAspect="1"/>
          </p:cNvGrpSpPr>
          <p:nvPr/>
        </p:nvGrpSpPr>
        <p:grpSpPr>
          <a:xfrm>
            <a:off x="5516987" y="188398"/>
            <a:ext cx="394368" cy="995515"/>
            <a:chOff x="6743036" y="175848"/>
            <a:chExt cx="524905" cy="132503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F2CEC6-77FA-43BC-A892-573A861B49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237D23B4-9EE2-42F4-9825-F278FB04CC05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201604-298B-4F09-BD02-7738062ED0EC}"/>
              </a:ext>
            </a:extLst>
          </p:cNvPr>
          <p:cNvGrpSpPr>
            <a:grpSpLocks noChangeAspect="1"/>
          </p:cNvGrpSpPr>
          <p:nvPr/>
        </p:nvGrpSpPr>
        <p:grpSpPr>
          <a:xfrm>
            <a:off x="8905623" y="191106"/>
            <a:ext cx="394368" cy="995515"/>
            <a:chOff x="6743036" y="175848"/>
            <a:chExt cx="524905" cy="1325031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4B8B7EA-9430-48FC-AC30-06C287991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B92FAA8-9E67-4888-B56B-DD49D092686E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A02E7C-BA49-4593-8392-B68709C2B16A}"/>
              </a:ext>
            </a:extLst>
          </p:cNvPr>
          <p:cNvGrpSpPr>
            <a:grpSpLocks noChangeAspect="1"/>
          </p:cNvGrpSpPr>
          <p:nvPr/>
        </p:nvGrpSpPr>
        <p:grpSpPr>
          <a:xfrm>
            <a:off x="14835736" y="191106"/>
            <a:ext cx="394368" cy="995515"/>
            <a:chOff x="6743036" y="175848"/>
            <a:chExt cx="524905" cy="1325031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3992288-8D8F-4D7C-A410-1DDED4E7F0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9199BFB-3E9B-441F-AD46-E6CD71BB796A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724AD3F-4059-4589-A58B-DDC432675EE4}"/>
              </a:ext>
            </a:extLst>
          </p:cNvPr>
          <p:cNvGrpSpPr>
            <a:grpSpLocks noChangeAspect="1"/>
          </p:cNvGrpSpPr>
          <p:nvPr/>
        </p:nvGrpSpPr>
        <p:grpSpPr>
          <a:xfrm>
            <a:off x="9752782" y="191106"/>
            <a:ext cx="394368" cy="995515"/>
            <a:chOff x="6743036" y="175848"/>
            <a:chExt cx="524905" cy="1325031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80D4A30-9489-402C-8BCE-7CD4874C9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6C51758-1F91-4464-80A1-F786DADE8B96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D7EEBBB-28B9-43CB-8134-80FA3F99CEB3}"/>
              </a:ext>
            </a:extLst>
          </p:cNvPr>
          <p:cNvGrpSpPr>
            <a:grpSpLocks noChangeAspect="1"/>
          </p:cNvGrpSpPr>
          <p:nvPr/>
        </p:nvGrpSpPr>
        <p:grpSpPr>
          <a:xfrm>
            <a:off x="13988577" y="191106"/>
            <a:ext cx="394368" cy="995515"/>
            <a:chOff x="6743036" y="175848"/>
            <a:chExt cx="524905" cy="1325031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BEBD33B-882D-4757-8ADD-5A94C73A4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4AB3C3C-6DCF-421F-B2C5-6C170D96EC10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9AD0767-66E1-499C-B210-8C6186A7487E}"/>
              </a:ext>
            </a:extLst>
          </p:cNvPr>
          <p:cNvGrpSpPr>
            <a:grpSpLocks noChangeAspect="1"/>
          </p:cNvGrpSpPr>
          <p:nvPr/>
        </p:nvGrpSpPr>
        <p:grpSpPr>
          <a:xfrm>
            <a:off x="12294259" y="191106"/>
            <a:ext cx="394368" cy="995515"/>
            <a:chOff x="6743036" y="175848"/>
            <a:chExt cx="524905" cy="132503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4973D7F-6303-468F-9EAF-AF5E1E5B65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2E237ED-CC3D-4E8A-9113-24D213718267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2053585-CF18-4648-B0A5-B3D9C911AD56}"/>
              </a:ext>
            </a:extLst>
          </p:cNvPr>
          <p:cNvGrpSpPr>
            <a:grpSpLocks noChangeAspect="1"/>
          </p:cNvGrpSpPr>
          <p:nvPr/>
        </p:nvGrpSpPr>
        <p:grpSpPr>
          <a:xfrm>
            <a:off x="15682895" y="191106"/>
            <a:ext cx="394368" cy="995515"/>
            <a:chOff x="6743036" y="175848"/>
            <a:chExt cx="524905" cy="132503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408141D-8A6F-47DC-8DB7-D78DC36262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B14A8CD-41F6-4F1E-8630-7C68885A08C7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15DF92E-914C-4B4A-B18A-BCFB4BAEE1AC}"/>
              </a:ext>
            </a:extLst>
          </p:cNvPr>
          <p:cNvGrpSpPr>
            <a:grpSpLocks noChangeAspect="1"/>
          </p:cNvGrpSpPr>
          <p:nvPr/>
        </p:nvGrpSpPr>
        <p:grpSpPr>
          <a:xfrm>
            <a:off x="10599941" y="191106"/>
            <a:ext cx="394368" cy="995515"/>
            <a:chOff x="6743036" y="175848"/>
            <a:chExt cx="524905" cy="1325031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3CE6570-8491-482A-91CA-E62101B33D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AC36342-2E12-4851-B5DC-22DD61BD7AA1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1EF6006-706E-40B8-8AA7-ADD87EEA5859}"/>
              </a:ext>
            </a:extLst>
          </p:cNvPr>
          <p:cNvGrpSpPr>
            <a:grpSpLocks noChangeAspect="1"/>
          </p:cNvGrpSpPr>
          <p:nvPr/>
        </p:nvGrpSpPr>
        <p:grpSpPr>
          <a:xfrm>
            <a:off x="11447100" y="191106"/>
            <a:ext cx="394368" cy="995515"/>
            <a:chOff x="6743036" y="175848"/>
            <a:chExt cx="524905" cy="1325031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8FDC807-55E3-4F37-8317-7C02870AF5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0EAC925-F7A9-4D83-8CE4-60303D9E7901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6FF13EE-1A2C-4CE6-91A8-B58B027B7120}"/>
              </a:ext>
            </a:extLst>
          </p:cNvPr>
          <p:cNvGrpSpPr>
            <a:grpSpLocks noChangeAspect="1"/>
          </p:cNvGrpSpPr>
          <p:nvPr/>
        </p:nvGrpSpPr>
        <p:grpSpPr>
          <a:xfrm>
            <a:off x="13141418" y="189726"/>
            <a:ext cx="394368" cy="995515"/>
            <a:chOff x="6743036" y="175848"/>
            <a:chExt cx="524905" cy="1325031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B268705-333D-4F8A-9F55-859EFBE23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F2E7D73C-5E7A-4A7B-97B8-D7B558E797F9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AC5D7EF-36AA-4F15-AA7F-D2BA56511215}"/>
              </a:ext>
            </a:extLst>
          </p:cNvPr>
          <p:cNvGrpSpPr>
            <a:grpSpLocks noChangeAspect="1"/>
          </p:cNvGrpSpPr>
          <p:nvPr/>
        </p:nvGrpSpPr>
        <p:grpSpPr>
          <a:xfrm>
            <a:off x="16530054" y="188398"/>
            <a:ext cx="394368" cy="995515"/>
            <a:chOff x="6743036" y="175848"/>
            <a:chExt cx="524905" cy="1325031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12309A1-68D8-4F2A-ADF1-5FD0A3C47A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4AD119-06A1-40F9-BD95-F49CA1E49356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5F1B310-32AC-451E-BCCC-36A4B178E680}"/>
              </a:ext>
            </a:extLst>
          </p:cNvPr>
          <p:cNvGrpSpPr>
            <a:grpSpLocks noChangeAspect="1"/>
          </p:cNvGrpSpPr>
          <p:nvPr/>
        </p:nvGrpSpPr>
        <p:grpSpPr>
          <a:xfrm>
            <a:off x="17377213" y="188398"/>
            <a:ext cx="394368" cy="995515"/>
            <a:chOff x="6743036" y="175848"/>
            <a:chExt cx="524905" cy="1325031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38547D0-4F37-4EC4-B3D8-496BE093F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036" y="975974"/>
              <a:ext cx="524905" cy="5249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EFE5A9F-47A7-4E5B-8335-B09A4CFA8CA7}"/>
                </a:ext>
              </a:extLst>
            </p:cNvPr>
            <p:cNvSpPr/>
            <p:nvPr/>
          </p:nvSpPr>
          <p:spPr>
            <a:xfrm>
              <a:off x="6826544" y="175848"/>
              <a:ext cx="357888" cy="1088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194E5E8-75BE-4D3F-AE5F-5358DCCFE2F4}"/>
              </a:ext>
            </a:extLst>
          </p:cNvPr>
          <p:cNvSpPr/>
          <p:nvPr/>
        </p:nvSpPr>
        <p:spPr>
          <a:xfrm>
            <a:off x="10173979" y="3254364"/>
            <a:ext cx="7177762" cy="6331789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내용 개체 틀 2">
            <a:extLst>
              <a:ext uri="{FF2B5EF4-FFF2-40B4-BE49-F238E27FC236}">
                <a16:creationId xmlns:a16="http://schemas.microsoft.com/office/drawing/2014/main" id="{C2738F49-125B-474D-8D5F-A822FE575834}"/>
              </a:ext>
            </a:extLst>
          </p:cNvPr>
          <p:cNvSpPr txBox="1">
            <a:spLocks/>
          </p:cNvSpPr>
          <p:nvPr/>
        </p:nvSpPr>
        <p:spPr>
          <a:xfrm>
            <a:off x="1319946" y="2029549"/>
            <a:ext cx="16559332" cy="1265742"/>
          </a:xfrm>
          <a:prstGeom prst="rect">
            <a:avLst/>
          </a:prstGeom>
        </p:spPr>
        <p:txBody>
          <a:bodyPr/>
          <a:lstStyle>
            <a:lvl1pPr marL="359976" indent="-359976" algn="l" defTabSz="1439906" rtl="0" eaLnBrk="1" latinLnBrk="1" hangingPunct="1">
              <a:lnSpc>
                <a:spcPct val="90000"/>
              </a:lnSpc>
              <a:spcBef>
                <a:spcPts val="1575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929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9882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1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19835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39788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59741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79693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646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19599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2. 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줄글을 입력하면 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PPT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에 넣기 좋게 </a:t>
            </a:r>
            <a:r>
              <a:rPr lang="ko-KR" altLang="en-US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요약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해드려요</a:t>
            </a:r>
            <a:endParaRPr lang="en-US" altLang="ko-KR" sz="4800" dirty="0">
              <a:latin typeface="MyLotte_Medium" panose="020B0600000000000000" pitchFamily="50" charset="-127"/>
              <a:ea typeface="MyLotte_Medium" panose="020B0600000000000000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A6099B5-2E2B-43EA-AB84-35348384A585}"/>
              </a:ext>
            </a:extLst>
          </p:cNvPr>
          <p:cNvGrpSpPr/>
          <p:nvPr/>
        </p:nvGrpSpPr>
        <p:grpSpPr>
          <a:xfrm>
            <a:off x="1847662" y="3254364"/>
            <a:ext cx="7177762" cy="6331789"/>
            <a:chOff x="2570672" y="3105509"/>
            <a:chExt cx="7177762" cy="6331789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3EBC561-C94C-4BF0-9691-B1C5FFEF8222}"/>
                </a:ext>
              </a:extLst>
            </p:cNvPr>
            <p:cNvSpPr/>
            <p:nvPr/>
          </p:nvSpPr>
          <p:spPr>
            <a:xfrm>
              <a:off x="2570672" y="3105509"/>
              <a:ext cx="7177762" cy="633178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242F13F-D295-420B-BA20-AC4B5DA93148}"/>
                </a:ext>
              </a:extLst>
            </p:cNvPr>
            <p:cNvSpPr/>
            <p:nvPr/>
          </p:nvSpPr>
          <p:spPr>
            <a:xfrm>
              <a:off x="2756411" y="3295291"/>
              <a:ext cx="6992023" cy="5843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숙명여자대학교(총장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강정애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)와 용산구 소재 기업들이 지역사회 봉사를 위해 결성한 ‘용산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드래곤즈’가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6월 ‘환경의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달’을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맞아 ‘플라스틱컵, 쓰레기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올림픽’이라는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연합 봉사활동을 진행했다.  ‘용산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드래곤즈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’ 자원봉사자들 60여명은 지난 26일 용산구 이태원동 일대에서 길거리에 버려진 플라스틱컵과 빨대 등 일회용품과 각종 쓰레기를 수거하는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플로깅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(조깅을 하면서 쓰레기를 줍는 운동) 활동을 실시했다. 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한강진역에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집결한 봉사자들은 세계자연기금(WWF)의 플라스틱 특강을 들은 뒤 조별로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주워온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쓰레기 수거량 및 ‘걸은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거리’에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따라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금‧은‧동메달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수상자를 선정하고, 플라스틱컵을 활용한 제기차기 등 미니 올림픽도 함께 진행했다.  특히 이번 봉사활동은 ‘세계자연기금(WWF)’과 걸으면서 자연스럽게 기부가 되는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빅워크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bigwalk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), 용산구 자원봉사센터가 함께 협업하여 쓰레기 수거와 기부를 결합시켰다. 이날 참가자들이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빅워크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앱을 켜고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플로깅과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올림픽을 진행하며 적립한 걸음 수는 기부금으로 환산되어 </a:t>
              </a:r>
              <a:r>
                <a:rPr lang="ko-KR" altLang="en-US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WWF의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플라스틱 관련 캠페인을 위한 활동에 전달될 예정이다</a:t>
              </a:r>
            </a:p>
          </p:txBody>
        </p:sp>
      </p:grpSp>
      <p:sp>
        <p:nvSpPr>
          <p:cNvPr id="76" name="화살표: 줄무늬가 있는 오른쪽 75">
            <a:extLst>
              <a:ext uri="{FF2B5EF4-FFF2-40B4-BE49-F238E27FC236}">
                <a16:creationId xmlns:a16="http://schemas.microsoft.com/office/drawing/2014/main" id="{A3074B51-5933-4715-B48A-E3BC003C654B}"/>
              </a:ext>
            </a:extLst>
          </p:cNvPr>
          <p:cNvSpPr/>
          <p:nvPr/>
        </p:nvSpPr>
        <p:spPr>
          <a:xfrm>
            <a:off x="9211163" y="5885432"/>
            <a:ext cx="777077" cy="924852"/>
          </a:xfrm>
          <a:prstGeom prst="striped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869F66-A2F9-47B6-B877-7D9FB0A1EBFB}"/>
              </a:ext>
            </a:extLst>
          </p:cNvPr>
          <p:cNvSpPr/>
          <p:nvPr/>
        </p:nvSpPr>
        <p:spPr>
          <a:xfrm>
            <a:off x="10359718" y="3254364"/>
            <a:ext cx="7152409" cy="5969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숙명여자대학교와 용산구 소재 기업들이 지역사회 봉사를 위해 결성한 용산 </a:t>
            </a:r>
            <a:r>
              <a:rPr lang="ko-KR" altLang="en-US" sz="28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드래곤즈</a:t>
            </a:r>
            <a:endParaRPr lang="en-US" altLang="ko-KR" sz="28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‘플라스틱컵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쓰레기 </a:t>
            </a:r>
            <a:r>
              <a:rPr lang="ko-KR" altLang="en-US" sz="28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올림픽’이라는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8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연합 봉사활동을 진행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길거리에 버려진 플라스틱컵과 빨대 등 일회용품과 각종 쓰레기를 수거하는 </a:t>
            </a:r>
            <a:r>
              <a:rPr lang="ko-KR" altLang="en-US" sz="28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플로깅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활동을 실시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2B417634-9226-4ED0-A1BB-085BD419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072" y="7939708"/>
            <a:ext cx="2952650" cy="29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1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50B748-DE49-4E4C-B585-83A6A86D1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54" y="5333880"/>
            <a:ext cx="3908618" cy="3908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B903BF-B7CB-40B3-8A64-D77A49A30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760" y="5333880"/>
            <a:ext cx="3908618" cy="3908618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8BEDAADD-7B73-406F-9514-B140830FBCF4}"/>
              </a:ext>
            </a:extLst>
          </p:cNvPr>
          <p:cNvSpPr/>
          <p:nvPr/>
        </p:nvSpPr>
        <p:spPr>
          <a:xfrm>
            <a:off x="7502623" y="3586121"/>
            <a:ext cx="5549937" cy="2261789"/>
          </a:xfrm>
          <a:prstGeom prst="wedgeRoundRectCallout">
            <a:avLst>
              <a:gd name="adj1" fmla="val -59625"/>
              <a:gd name="adj2" fmla="val 31488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형광을 이용해 포인트를 주고</a:t>
            </a:r>
            <a:r>
              <a:rPr lang="en-US" altLang="ko-KR" sz="3600" dirty="0">
                <a:solidFill>
                  <a:schemeClr val="tx1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저절로 눈길을 사로잡는 템플릿 만들어 주세요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EBD45684-C59A-4C3F-A576-6B85DED9B287}"/>
              </a:ext>
            </a:extLst>
          </p:cNvPr>
          <p:cNvSpPr/>
          <p:nvPr/>
        </p:nvSpPr>
        <p:spPr>
          <a:xfrm flipH="1">
            <a:off x="7502623" y="6276374"/>
            <a:ext cx="5549937" cy="2261789"/>
          </a:xfrm>
          <a:prstGeom prst="wedgeRoundRectCallout">
            <a:avLst>
              <a:gd name="adj1" fmla="val -59625"/>
              <a:gd name="adj2" fmla="val 31488"/>
              <a:gd name="adj3" fmla="val 16667"/>
            </a:avLst>
          </a:prstGeom>
          <a:solidFill>
            <a:srgbClr val="FFEB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팀플에서 쓰면 </a:t>
            </a:r>
            <a:r>
              <a:rPr lang="en-US" altLang="ko-KR" sz="3600" dirty="0">
                <a:solidFill>
                  <a:schemeClr val="tx1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A+ </a:t>
            </a:r>
            <a:r>
              <a:rPr lang="ko-KR" altLang="en-US" sz="3600" dirty="0">
                <a:solidFill>
                  <a:schemeClr val="tx1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보장되는 템플릿 </a:t>
            </a:r>
            <a:r>
              <a:rPr lang="en-US" altLang="ko-KR" sz="3600" dirty="0">
                <a:solidFill>
                  <a:schemeClr val="tx1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\2,000</a:t>
            </a:r>
            <a:r>
              <a:rPr lang="ko-KR" altLang="en-US" sz="3600" dirty="0">
                <a:solidFill>
                  <a:schemeClr val="tx1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에 팝니다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7E7601A-1D14-4380-A650-594FA587F38F}"/>
              </a:ext>
            </a:extLst>
          </p:cNvPr>
          <p:cNvSpPr txBox="1">
            <a:spLocks/>
          </p:cNvSpPr>
          <p:nvPr/>
        </p:nvSpPr>
        <p:spPr>
          <a:xfrm>
            <a:off x="1319946" y="2029549"/>
            <a:ext cx="16559332" cy="1265742"/>
          </a:xfrm>
          <a:prstGeom prst="rect">
            <a:avLst/>
          </a:prstGeom>
        </p:spPr>
        <p:txBody>
          <a:bodyPr/>
          <a:lstStyle>
            <a:lvl1pPr marL="359976" indent="-359976" algn="l" defTabSz="1439906" rtl="0" eaLnBrk="1" latinLnBrk="1" hangingPunct="1">
              <a:lnSpc>
                <a:spcPct val="90000"/>
              </a:lnSpc>
              <a:spcBef>
                <a:spcPts val="1575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929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9882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1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19835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39788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59741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79693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646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19599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3. </a:t>
            </a:r>
            <a:r>
              <a:rPr lang="ko-KR" altLang="en-US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템플릿 마켓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에서 원하는 템플릿을 구매하고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판매하세요</a:t>
            </a:r>
            <a:endParaRPr lang="en-US" altLang="ko-KR" sz="4800" dirty="0">
              <a:latin typeface="MyLotte_Medium" panose="020B0600000000000000" pitchFamily="50" charset="-127"/>
              <a:ea typeface="MyLotte_Medium" panose="020B0600000000000000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63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BA8E285-AAC6-42E9-861D-3C02F3184257}"/>
              </a:ext>
            </a:extLst>
          </p:cNvPr>
          <p:cNvSpPr txBox="1">
            <a:spLocks/>
          </p:cNvSpPr>
          <p:nvPr/>
        </p:nvSpPr>
        <p:spPr>
          <a:xfrm>
            <a:off x="1319946" y="2029549"/>
            <a:ext cx="16559332" cy="1265742"/>
          </a:xfrm>
          <a:prstGeom prst="rect">
            <a:avLst/>
          </a:prstGeom>
        </p:spPr>
        <p:txBody>
          <a:bodyPr/>
          <a:lstStyle>
            <a:lvl1pPr marL="359976" indent="-359976" algn="l" defTabSz="1439906" rtl="0" eaLnBrk="1" latinLnBrk="1" hangingPunct="1">
              <a:lnSpc>
                <a:spcPct val="90000"/>
              </a:lnSpc>
              <a:spcBef>
                <a:spcPts val="1575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929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9882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1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19835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39788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59741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79693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646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19599" indent="-359976" algn="l" defTabSz="1439906" rtl="0" eaLnBrk="1" latinLnBrk="1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4. PPT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에 감칠맛을 더해주는 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MSG </a:t>
            </a:r>
            <a:r>
              <a:rPr lang="ko-KR" altLang="en-US" sz="4800" dirty="0">
                <a:solidFill>
                  <a:srgbClr val="D95354"/>
                </a:solidFill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사이트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,</a:t>
            </a:r>
            <a:r>
              <a:rPr lang="ko-KR" altLang="en-US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  필요하시죠</a:t>
            </a:r>
            <a:r>
              <a:rPr lang="en-US" altLang="ko-KR" sz="4800" dirty="0">
                <a:latin typeface="MyLotte_Medium" panose="020B0600000000000000" pitchFamily="50" charset="-127"/>
                <a:ea typeface="MyLotte_Medium" panose="020B0600000000000000" pitchFamily="50" charset="-127"/>
                <a:cs typeface="조선일보명조" panose="02030304000000000000" pitchFamily="18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9287AF-398F-48E4-A839-C5C743A91165}"/>
              </a:ext>
            </a:extLst>
          </p:cNvPr>
          <p:cNvSpPr/>
          <p:nvPr/>
        </p:nvSpPr>
        <p:spPr>
          <a:xfrm>
            <a:off x="4576349" y="3256067"/>
            <a:ext cx="5024851" cy="921021"/>
          </a:xfrm>
          <a:prstGeom prst="rect">
            <a:avLst/>
          </a:prstGeom>
          <a:solidFill>
            <a:srgbClr val="D95354">
              <a:alpha val="80000"/>
            </a:srgbClr>
          </a:solidFill>
        </p:spPr>
        <p:txBody>
          <a:bodyPr wrap="square">
            <a:spAutoFit/>
          </a:bodyPr>
          <a:lstStyle/>
          <a:p>
            <a:pPr lvl="0" algn="ctr" defTabSz="1439906" latinLnBrk="1">
              <a:lnSpc>
                <a:spcPct val="150000"/>
              </a:lnSpc>
              <a:spcBef>
                <a:spcPts val="1575"/>
              </a:spcBef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색감 조합 추천 사이트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6C788D-A2E8-43E3-8703-AF873B71E94C}"/>
              </a:ext>
            </a:extLst>
          </p:cNvPr>
          <p:cNvSpPr/>
          <p:nvPr/>
        </p:nvSpPr>
        <p:spPr>
          <a:xfrm>
            <a:off x="9599612" y="4202415"/>
            <a:ext cx="6777267" cy="921021"/>
          </a:xfrm>
          <a:prstGeom prst="rect">
            <a:avLst/>
          </a:prstGeom>
          <a:solidFill>
            <a:srgbClr val="FCB94E">
              <a:alpha val="80000"/>
            </a:srgbClr>
          </a:solidFill>
        </p:spPr>
        <p:txBody>
          <a:bodyPr wrap="square">
            <a:spAutoFit/>
          </a:bodyPr>
          <a:lstStyle/>
          <a:p>
            <a:pPr lvl="0" algn="ctr" defTabSz="1439906" latinLnBrk="1">
              <a:lnSpc>
                <a:spcPct val="150000"/>
              </a:lnSpc>
              <a:spcBef>
                <a:spcPts val="1575"/>
              </a:spcBef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PNG 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아이콘 다운로드 사이트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B0F890-773D-489B-B05A-6C297AA24BB9}"/>
              </a:ext>
            </a:extLst>
          </p:cNvPr>
          <p:cNvSpPr/>
          <p:nvPr/>
        </p:nvSpPr>
        <p:spPr>
          <a:xfrm>
            <a:off x="9601200" y="6040076"/>
            <a:ext cx="7283302" cy="921021"/>
          </a:xfrm>
          <a:prstGeom prst="rect">
            <a:avLst/>
          </a:prstGeom>
          <a:solidFill>
            <a:srgbClr val="D95354">
              <a:alpha val="80000"/>
            </a:srgbClr>
          </a:solidFill>
        </p:spPr>
        <p:txBody>
          <a:bodyPr wrap="square">
            <a:spAutoFit/>
          </a:bodyPr>
          <a:lstStyle/>
          <a:p>
            <a:pPr lvl="0" algn="ctr" defTabSz="1439906" latinLnBrk="1">
              <a:lnSpc>
                <a:spcPct val="150000"/>
              </a:lnSpc>
              <a:spcBef>
                <a:spcPts val="1575"/>
              </a:spcBef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저작권 </a:t>
            </a:r>
            <a:r>
              <a:rPr lang="ko-KR" alt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걱정없는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 이미지 사이트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BB1AC5-0774-43CC-8AFE-E9DE16DA69C3}"/>
              </a:ext>
            </a:extLst>
          </p:cNvPr>
          <p:cNvSpPr/>
          <p:nvPr/>
        </p:nvSpPr>
        <p:spPr>
          <a:xfrm>
            <a:off x="3651653" y="5087718"/>
            <a:ext cx="5949547" cy="921021"/>
          </a:xfrm>
          <a:prstGeom prst="rect">
            <a:avLst/>
          </a:prstGeom>
          <a:solidFill>
            <a:srgbClr val="D95354">
              <a:alpha val="80000"/>
            </a:srgbClr>
          </a:solidFill>
        </p:spPr>
        <p:txBody>
          <a:bodyPr wrap="square">
            <a:spAutoFit/>
          </a:bodyPr>
          <a:lstStyle/>
          <a:p>
            <a:pPr lvl="0" algn="ctr" defTabSz="1439906" latinLnBrk="1">
              <a:lnSpc>
                <a:spcPct val="150000"/>
              </a:lnSpc>
              <a:spcBef>
                <a:spcPts val="1575"/>
              </a:spcBef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해외 </a:t>
            </a:r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PPT 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템플릿 사이트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70F41-B7D9-46C6-8DF3-6855697F44A4}"/>
              </a:ext>
            </a:extLst>
          </p:cNvPr>
          <p:cNvSpPr/>
          <p:nvPr/>
        </p:nvSpPr>
        <p:spPr>
          <a:xfrm>
            <a:off x="7674752" y="6951759"/>
            <a:ext cx="1926448" cy="921021"/>
          </a:xfrm>
          <a:prstGeom prst="rect">
            <a:avLst/>
          </a:prstGeom>
          <a:solidFill>
            <a:srgbClr val="FCB94E">
              <a:alpha val="80000"/>
            </a:srgbClr>
          </a:solidFill>
        </p:spPr>
        <p:txBody>
          <a:bodyPr wrap="square">
            <a:spAutoFit/>
          </a:bodyPr>
          <a:lstStyle/>
          <a:p>
            <a:pPr lvl="0" algn="ctr" defTabSz="1439906" latinLnBrk="1">
              <a:lnSpc>
                <a:spcPct val="150000"/>
              </a:lnSpc>
              <a:spcBef>
                <a:spcPts val="1575"/>
              </a:spcBef>
            </a:pPr>
            <a:r>
              <a:rPr lang="ko-KR" alt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눈누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Lotte_Medium" panose="020B0600000000000000" pitchFamily="50" charset="-127"/>
                <a:ea typeface="MyLotte_Medium" panose="020B0600000000000000" pitchFamily="50" charset="-127"/>
              </a:rPr>
              <a:t>♥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Lotte_Medium" panose="020B0600000000000000" pitchFamily="50" charset="-127"/>
              <a:ea typeface="MyLotte_Medium" panose="020B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4EA99-205E-4B21-BEDA-77F0886CA179}"/>
              </a:ext>
            </a:extLst>
          </p:cNvPr>
          <p:cNvSpPr txBox="1"/>
          <p:nvPr/>
        </p:nvSpPr>
        <p:spPr>
          <a:xfrm>
            <a:off x="4725196" y="9213931"/>
            <a:ext cx="9761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등등</a:t>
            </a:r>
            <a:r>
              <a:rPr lang="en-US" altLang="ko-KR" sz="40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... </a:t>
            </a:r>
            <a:r>
              <a:rPr lang="ko-KR" altLang="en-US" sz="40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아낌없이 </a:t>
            </a:r>
            <a:r>
              <a:rPr lang="en-US" altLang="ko-KR" sz="40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PPT </a:t>
            </a:r>
            <a:r>
              <a:rPr lang="ko-KR" altLang="en-US" sz="4000" dirty="0">
                <a:latin typeface="MyLotte_Medium" panose="020B0600000000000000" pitchFamily="50" charset="-127"/>
                <a:ea typeface="MyLotte_Medium" panose="020B0600000000000000" pitchFamily="50" charset="-127"/>
              </a:rPr>
              <a:t>관련 정보를 공유해요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6E5854-6A24-41D4-B73D-8A2BA3051FC3}"/>
              </a:ext>
            </a:extLst>
          </p:cNvPr>
          <p:cNvSpPr/>
          <p:nvPr/>
        </p:nvSpPr>
        <p:spPr>
          <a:xfrm>
            <a:off x="9601200" y="7877737"/>
            <a:ext cx="6777267" cy="837292"/>
          </a:xfrm>
          <a:prstGeom prst="rect">
            <a:avLst/>
          </a:prstGeom>
          <a:solidFill>
            <a:srgbClr val="D95354">
              <a:alpha val="80000"/>
            </a:srgbClr>
          </a:solidFill>
        </p:spPr>
        <p:txBody>
          <a:bodyPr wrap="square">
            <a:spAutoFit/>
          </a:bodyPr>
          <a:lstStyle/>
          <a:p>
            <a:pPr lvl="0" algn="ctr" defTabSz="1439906" latinLnBrk="1">
              <a:lnSpc>
                <a:spcPct val="150000"/>
              </a:lnSpc>
              <a:spcBef>
                <a:spcPts val="1575"/>
              </a:spcBef>
            </a:pPr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PPT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말싸미815" panose="02020600000000000000" pitchFamily="18" charset="-127"/>
                <a:ea typeface="말싸미815" panose="02020600000000000000" pitchFamily="18" charset="-127"/>
              </a:rPr>
              <a:t>에서 숨은 기능 찾기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918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</TotalTime>
  <Words>449</Words>
  <Application>Microsoft Office PowerPoint</Application>
  <PresentationFormat>사용자 지정</PresentationFormat>
  <Paragraphs>54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배스킨라빈스 R</vt:lpstr>
      <vt:lpstr>Wingdings</vt:lpstr>
      <vt:lpstr>Arial</vt:lpstr>
      <vt:lpstr>나눔스퀘어 Bold</vt:lpstr>
      <vt:lpstr>Calibri Light</vt:lpstr>
      <vt:lpstr>조선일보명조</vt:lpstr>
      <vt:lpstr>MyLotte_Medium</vt:lpstr>
      <vt:lpstr>말싸미815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JangEhwa</dc:creator>
  <cp:lastModifiedBy>JangEhwa</cp:lastModifiedBy>
  <cp:revision>82</cp:revision>
  <dcterms:created xsi:type="dcterms:W3CDTF">2019-06-23T06:07:32Z</dcterms:created>
  <dcterms:modified xsi:type="dcterms:W3CDTF">2019-06-27T16:31:54Z</dcterms:modified>
</cp:coreProperties>
</file>